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9144000" cy="5143500" type="screen16x9"/>
  <p:notesSz cx="6858000" cy="9144000"/>
  <p:embeddedFontLst>
    <p:embeddedFont>
      <p:font typeface="Arial Black" panose="020B0A04020102020204" pitchFamily="34" charset="0"/>
      <p:bold r:id="rId31"/>
    </p:embeddedFont>
    <p:embeddedFont>
      <p:font typeface="Calibri" panose="020F0502020204030204" pitchFamily="34" charset="0"/>
      <p:regular r:id="rId32"/>
      <p:bold r:id="rId33"/>
      <p:italic r:id="rId34"/>
      <p:boldItalic r:id="rId35"/>
    </p:embeddedFont>
    <p:embeddedFont>
      <p:font typeface="Open Sans" panose="020B0604020202020204" charset="0"/>
      <p:regular r:id="rId36"/>
      <p:bold r:id="rId37"/>
      <p:italic r:id="rId38"/>
      <p:boldItalic r:id="rId39"/>
    </p:embeddedFont>
    <p:embeddedFont>
      <p:font typeface="Open Sans SemiBold" panose="020B0604020202020204" charset="0"/>
      <p:bold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orient="horz" pos="1620">
          <p15:clr>
            <a:srgbClr val="000000"/>
          </p15:clr>
        </p15:guide>
        <p15:guide id="4"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9395" autoAdjust="0"/>
    <p:restoredTop sz="94660"/>
  </p:normalViewPr>
  <p:slideViewPr>
    <p:cSldViewPr snapToGrid="0">
      <p:cViewPr varScale="1">
        <p:scale>
          <a:sx n="148" d="100"/>
          <a:sy n="148" d="100"/>
        </p:scale>
        <p:origin x="132" y="156"/>
      </p:cViewPr>
      <p:guideLst>
        <p:guide orient="horz" pos="2160"/>
        <p:guide pos="3840"/>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Arial"/>
                <a:buNone/>
              </a:pPr>
              <a:t>‹N°›</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115293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900"/>
              <a:buFont typeface="Calibri"/>
              <a:buNone/>
            </a:pPr>
            <a:endParaRPr/>
          </a:p>
        </p:txBody>
      </p:sp>
      <p:sp>
        <p:nvSpPr>
          <p:cNvPr id="624" name="Google Shape;62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pPr marL="0" lvl="0" indent="0" algn="r" rtl="0">
                <a:lnSpc>
                  <a:spcPct val="100000"/>
                </a:lnSpc>
                <a:spcBef>
                  <a:spcPts val="0"/>
                </a:spcBef>
                <a:spcAft>
                  <a:spcPts val="0"/>
                </a:spcAft>
                <a:buSzPts val="1400"/>
                <a:buNone/>
              </a:pPr>
              <a:t>1</a:t>
            </a:fld>
            <a:endParaRPr/>
          </a:p>
        </p:txBody>
      </p:sp>
    </p:spTree>
    <p:extLst>
      <p:ext uri="{BB962C8B-B14F-4D97-AF65-F5344CB8AC3E}">
        <p14:creationId xmlns:p14="http://schemas.microsoft.com/office/powerpoint/2010/main" val="3266229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6" name="Google Shape;73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70678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78659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6" name="Google Shape;75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0227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6" name="Google Shape;7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313772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4"/>
        <p:cNvGrpSpPr/>
        <p:nvPr/>
      </p:nvGrpSpPr>
      <p:grpSpPr>
        <a:xfrm>
          <a:off x="0" y="0"/>
          <a:ext cx="0" cy="0"/>
          <a:chOff x="0" y="0"/>
          <a:chExt cx="0" cy="0"/>
        </a:xfrm>
      </p:grpSpPr>
      <p:sp>
        <p:nvSpPr>
          <p:cNvPr id="775" name="Google Shape;775;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6" name="Google Shape;77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59901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0" name="Google Shape;81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19299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5151a28421_4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5151a28421_4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36" name="Google Shape;836;g5151a28421_4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16</a:t>
            </a:fld>
            <a:endParaRPr/>
          </a:p>
        </p:txBody>
      </p:sp>
    </p:spTree>
    <p:extLst>
      <p:ext uri="{BB962C8B-B14F-4D97-AF65-F5344CB8AC3E}">
        <p14:creationId xmlns:p14="http://schemas.microsoft.com/office/powerpoint/2010/main" val="417336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5" name="Google Shape;85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3496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2" name="Google Shape;87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68099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151a28421_4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5151a28421_4_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1" name="Google Shape;891;g5151a28421_4_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19</a:t>
            </a:fld>
            <a:endParaRPr/>
          </a:p>
        </p:txBody>
      </p:sp>
    </p:spTree>
    <p:extLst>
      <p:ext uri="{BB962C8B-B14F-4D97-AF65-F5344CB8AC3E}">
        <p14:creationId xmlns:p14="http://schemas.microsoft.com/office/powerpoint/2010/main" val="1617817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0" name="Google Shape;6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62492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99" name="Google Shape;89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131229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5151a28421_4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5151a28421_4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1" name="Google Shape;911;g5151a28421_4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pPr marL="0" lvl="0" indent="0" algn="r" rtl="0">
                <a:spcBef>
                  <a:spcPts val="0"/>
                </a:spcBef>
                <a:spcAft>
                  <a:spcPts val="0"/>
                </a:spcAft>
                <a:buClr>
                  <a:srgbClr val="000000"/>
                </a:buClr>
                <a:buSzPts val="1200"/>
                <a:buFont typeface="Arial"/>
                <a:buNone/>
              </a:pPr>
              <a:t>21</a:t>
            </a:fld>
            <a:endParaRPr/>
          </a:p>
        </p:txBody>
      </p:sp>
    </p:spTree>
    <p:extLst>
      <p:ext uri="{BB962C8B-B14F-4D97-AF65-F5344CB8AC3E}">
        <p14:creationId xmlns:p14="http://schemas.microsoft.com/office/powerpoint/2010/main" val="4115126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0" name="Google Shape;92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23462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5"/>
        <p:cNvGrpSpPr/>
        <p:nvPr/>
      </p:nvGrpSpPr>
      <p:grpSpPr>
        <a:xfrm>
          <a:off x="0" y="0"/>
          <a:ext cx="0" cy="0"/>
          <a:chOff x="0" y="0"/>
          <a:chExt cx="0" cy="0"/>
        </a:xfrm>
      </p:grpSpPr>
      <p:sp>
        <p:nvSpPr>
          <p:cNvPr id="936" name="Google Shape;93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7" name="Google Shape;93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761609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9" name="Google Shape;95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61880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0" name="Google Shape;97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59238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1" name="Google Shape;98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43530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7" name="Google Shape;99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7422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7" name="Google Shape;1017;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8595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6045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2" name="Google Shape;66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3772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2" name="Google Shape;6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79656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0" name="Google Shape;70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33518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9" name="Google Shape;70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64367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8" name="Google Shape;71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13885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2631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2.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1.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01 - Orange">
  <p:cSld name="Title 01 - Orange">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cstate="print">
            <a:alphaModFix/>
          </a:blip>
          <a:srcRect/>
          <a:stretch/>
        </p:blipFill>
        <p:spPr>
          <a:xfrm>
            <a:off x="1" y="1"/>
            <a:ext cx="9144000" cy="5143500"/>
          </a:xfrm>
          <a:prstGeom prst="rect">
            <a:avLst/>
          </a:prstGeom>
          <a:noFill/>
          <a:ln>
            <a:noFill/>
          </a:ln>
        </p:spPr>
      </p:pic>
      <p:sp>
        <p:nvSpPr>
          <p:cNvPr id="14" name="Google Shape;14;p2"/>
          <p:cNvSpPr/>
          <p:nvPr/>
        </p:nvSpPr>
        <p:spPr>
          <a:xfrm>
            <a:off x="5678374" y="0"/>
            <a:ext cx="3465626" cy="5143500"/>
          </a:xfrm>
          <a:prstGeom prst="rect">
            <a:avLst/>
          </a:prstGeom>
          <a:solidFill>
            <a:srgbClr val="000000">
              <a:alpha val="54509"/>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5" name="Google Shape;15;p2"/>
          <p:cNvSpPr/>
          <p:nvPr/>
        </p:nvSpPr>
        <p:spPr>
          <a:xfrm>
            <a:off x="-1" y="4423722"/>
            <a:ext cx="9144001" cy="719779"/>
          </a:xfrm>
          <a:prstGeom prst="rect">
            <a:avLst/>
          </a:prstGeom>
          <a:solidFill>
            <a:schemeClr val="lt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 name="Google Shape;16;p2"/>
          <p:cNvSpPr txBox="1">
            <a:spLocks noGrp="1"/>
          </p:cNvSpPr>
          <p:nvPr>
            <p:ph type="body" idx="1"/>
          </p:nvPr>
        </p:nvSpPr>
        <p:spPr>
          <a:xfrm>
            <a:off x="5888993" y="1123566"/>
            <a:ext cx="3059072" cy="742511"/>
          </a:xfrm>
          <a:prstGeom prst="rect">
            <a:avLst/>
          </a:prstGeom>
          <a:noFill/>
          <a:ln>
            <a:noFill/>
          </a:ln>
        </p:spPr>
        <p:txBody>
          <a:bodyPr spcFirstLastPara="1" wrap="square" lIns="68575" tIns="34275" rIns="68575" bIns="34275" anchor="t" anchorCtr="0"/>
          <a:lstStyle>
            <a:lvl1pPr marL="457200" lvl="0" indent="-228600" algn="l">
              <a:lnSpc>
                <a:spcPct val="125000"/>
              </a:lnSpc>
              <a:spcBef>
                <a:spcPts val="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dirty="0"/>
          </a:p>
        </p:txBody>
      </p:sp>
      <p:sp>
        <p:nvSpPr>
          <p:cNvPr id="17" name="Google Shape;17;p2"/>
          <p:cNvSpPr txBox="1">
            <a:spLocks noGrp="1"/>
          </p:cNvSpPr>
          <p:nvPr>
            <p:ph type="body" idx="2"/>
          </p:nvPr>
        </p:nvSpPr>
        <p:spPr>
          <a:xfrm>
            <a:off x="5888935" y="2287002"/>
            <a:ext cx="3059130"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Font typeface="arial"/>
              <a:buNone/>
              <a:defRPr sz="1200" cap="none">
                <a:solidFill>
                  <a:schemeClr val="lt1"/>
                </a:solidFill>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8" name="Google Shape;18;p2"/>
          <p:cNvSpPr txBox="1">
            <a:spLocks noGrp="1"/>
          </p:cNvSpPr>
          <p:nvPr>
            <p:ph type="body" idx="3"/>
          </p:nvPr>
        </p:nvSpPr>
        <p:spPr>
          <a:xfrm>
            <a:off x="5888935" y="2835264"/>
            <a:ext cx="3059130"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Font typeface="arial"/>
              <a:buNone/>
              <a:defRPr sz="1200" cap="none">
                <a:solidFill>
                  <a:schemeClr val="lt1"/>
                </a:solidFill>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9" name="Google Shape;19;p2"/>
          <p:cNvSpPr txBox="1">
            <a:spLocks noGrp="1"/>
          </p:cNvSpPr>
          <p:nvPr>
            <p:ph type="body" idx="4"/>
          </p:nvPr>
        </p:nvSpPr>
        <p:spPr>
          <a:xfrm>
            <a:off x="5888935" y="3126578"/>
            <a:ext cx="3059130"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Font typeface="arial"/>
              <a:buNone/>
              <a:defRPr sz="1200">
                <a:solidFill>
                  <a:schemeClr val="lt1"/>
                </a:solidFill>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20" name="Google Shape;20;p2" descr="Edesix_Logo_White.png"/>
          <p:cNvPicPr preferRelativeResize="0"/>
          <p:nvPr/>
        </p:nvPicPr>
        <p:blipFill rotWithShape="1">
          <a:blip r:embed="rId3" cstate="print">
            <a:alphaModFix/>
          </a:blip>
          <a:srcRect/>
          <a:stretch/>
        </p:blipFill>
        <p:spPr>
          <a:xfrm>
            <a:off x="7566047" y="4554348"/>
            <a:ext cx="1429518" cy="435758"/>
          </a:xfrm>
          <a:prstGeom prst="rect">
            <a:avLst/>
          </a:prstGeom>
          <a:noFill/>
          <a:ln>
            <a:noFill/>
          </a:ln>
        </p:spPr>
      </p:pic>
      <p:pic>
        <p:nvPicPr>
          <p:cNvPr id="21" name="Google Shape;21;p2"/>
          <p:cNvPicPr preferRelativeResize="0"/>
          <p:nvPr/>
        </p:nvPicPr>
        <p:blipFill rotWithShape="1">
          <a:blip r:embed="rId4" cstate="print">
            <a:alphaModFix/>
          </a:blip>
          <a:srcRect/>
          <a:stretch/>
        </p:blipFill>
        <p:spPr>
          <a:xfrm>
            <a:off x="262271" y="4629764"/>
            <a:ext cx="3014329" cy="338118"/>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22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roduct Feature 5">
  <p:cSld name="Product Feature 5">
    <p:spTree>
      <p:nvGrpSpPr>
        <p:cNvPr id="1" name="Shape 131"/>
        <p:cNvGrpSpPr/>
        <p:nvPr/>
      </p:nvGrpSpPr>
      <p:grpSpPr>
        <a:xfrm>
          <a:off x="0" y="0"/>
          <a:ext cx="0" cy="0"/>
          <a:chOff x="0" y="0"/>
          <a:chExt cx="0" cy="0"/>
        </a:xfrm>
      </p:grpSpPr>
      <p:sp>
        <p:nvSpPr>
          <p:cNvPr id="132" name="Google Shape;132;p11"/>
          <p:cNvSpPr txBox="1">
            <a:spLocks noGrp="1"/>
          </p:cNvSpPr>
          <p:nvPr>
            <p:ph type="title"/>
          </p:nvPr>
        </p:nvSpPr>
        <p:spPr>
          <a:xfrm>
            <a:off x="457200" y="393323"/>
            <a:ext cx="8229600" cy="429348"/>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rgbClr val="6D6E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33" name="Google Shape;133;p11"/>
          <p:cNvSpPr txBox="1">
            <a:spLocks noGrp="1"/>
          </p:cNvSpPr>
          <p:nvPr>
            <p:ph type="subTitle" idx="1"/>
          </p:nvPr>
        </p:nvSpPr>
        <p:spPr>
          <a:xfrm>
            <a:off x="457200" y="714424"/>
            <a:ext cx="8229600" cy="591749"/>
          </a:xfrm>
          <a:prstGeom prst="rect">
            <a:avLst/>
          </a:prstGeom>
          <a:noFill/>
          <a:ln>
            <a:noFill/>
          </a:ln>
        </p:spPr>
        <p:txBody>
          <a:bodyPr spcFirstLastPara="1" wrap="square" lIns="68575" tIns="34275" rIns="68575" bIns="34275" anchor="t" anchorCtr="0"/>
          <a:lstStyle>
            <a:lvl1pPr lvl="0" algn="ctr">
              <a:lnSpc>
                <a:spcPct val="120000"/>
              </a:lnSpc>
              <a:spcBef>
                <a:spcPts val="750"/>
              </a:spcBef>
              <a:spcAft>
                <a:spcPts val="0"/>
              </a:spcAft>
              <a:buSzPts val="1560"/>
              <a:buNone/>
              <a:defRPr sz="1200">
                <a:solidFill>
                  <a:srgbClr val="A1A2A3"/>
                </a:solidFill>
              </a:defRPr>
            </a:lvl1pPr>
            <a:lvl2pPr lvl="1" algn="ctr">
              <a:lnSpc>
                <a:spcPct val="100000"/>
              </a:lnSpc>
              <a:spcBef>
                <a:spcPts val="750"/>
              </a:spcBef>
              <a:spcAft>
                <a:spcPts val="0"/>
              </a:spcAft>
              <a:buSzPts val="1330"/>
              <a:buNone/>
              <a:defRPr>
                <a:solidFill>
                  <a:srgbClr val="A1A2A3"/>
                </a:solidFill>
              </a:defRPr>
            </a:lvl2pPr>
            <a:lvl3pPr lvl="2" algn="ctr">
              <a:lnSpc>
                <a:spcPct val="100000"/>
              </a:lnSpc>
              <a:spcBef>
                <a:spcPts val="750"/>
              </a:spcBef>
              <a:spcAft>
                <a:spcPts val="0"/>
              </a:spcAft>
              <a:buSzPts val="1440"/>
              <a:buNone/>
              <a:defRPr>
                <a:solidFill>
                  <a:srgbClr val="A1A2A3"/>
                </a:solidFill>
              </a:defRPr>
            </a:lvl3pPr>
            <a:lvl4pPr lvl="3" algn="ctr">
              <a:lnSpc>
                <a:spcPct val="100000"/>
              </a:lnSpc>
              <a:spcBef>
                <a:spcPts val="750"/>
              </a:spcBef>
              <a:spcAft>
                <a:spcPts val="0"/>
              </a:spcAft>
              <a:buSzPts val="1375"/>
              <a:buNone/>
              <a:defRPr>
                <a:solidFill>
                  <a:srgbClr val="A1A2A3"/>
                </a:solidFill>
              </a:defRPr>
            </a:lvl4pPr>
            <a:lvl5pPr lvl="4" algn="ctr">
              <a:lnSpc>
                <a:spcPct val="100000"/>
              </a:lnSpc>
              <a:spcBef>
                <a:spcPts val="750"/>
              </a:spcBef>
              <a:spcAft>
                <a:spcPts val="0"/>
              </a:spcAft>
              <a:buSzPts val="1350"/>
              <a:buNone/>
              <a:defRPr>
                <a:solidFill>
                  <a:srgbClr val="A1A2A3"/>
                </a:solidFill>
              </a:defRPr>
            </a:lvl5pPr>
            <a:lvl6pPr lvl="5" algn="ctr">
              <a:lnSpc>
                <a:spcPct val="90000"/>
              </a:lnSpc>
              <a:spcBef>
                <a:spcPts val="375"/>
              </a:spcBef>
              <a:spcAft>
                <a:spcPts val="0"/>
              </a:spcAft>
              <a:buClr>
                <a:srgbClr val="A1A2A3"/>
              </a:buClr>
              <a:buSzPts val="800"/>
              <a:buNone/>
              <a:defRPr>
                <a:solidFill>
                  <a:srgbClr val="A1A2A3"/>
                </a:solidFill>
              </a:defRPr>
            </a:lvl6pPr>
            <a:lvl7pPr lvl="6" algn="ctr">
              <a:lnSpc>
                <a:spcPct val="100000"/>
              </a:lnSpc>
              <a:spcBef>
                <a:spcPts val="750"/>
              </a:spcBef>
              <a:spcAft>
                <a:spcPts val="0"/>
              </a:spcAft>
              <a:buSzPts val="1440"/>
              <a:buNone/>
              <a:defRPr>
                <a:solidFill>
                  <a:srgbClr val="A1A2A3"/>
                </a:solidFill>
              </a:defRPr>
            </a:lvl7pPr>
            <a:lvl8pPr lvl="7" algn="ctr">
              <a:lnSpc>
                <a:spcPct val="90000"/>
              </a:lnSpc>
              <a:spcBef>
                <a:spcPts val="375"/>
              </a:spcBef>
              <a:spcAft>
                <a:spcPts val="0"/>
              </a:spcAft>
              <a:buSzPts val="1440"/>
              <a:buNone/>
              <a:defRPr>
                <a:solidFill>
                  <a:srgbClr val="A1A2A3"/>
                </a:solidFill>
              </a:defRPr>
            </a:lvl8pPr>
            <a:lvl9pPr lvl="8" algn="ctr">
              <a:lnSpc>
                <a:spcPct val="90000"/>
              </a:lnSpc>
              <a:spcBef>
                <a:spcPts val="375"/>
              </a:spcBef>
              <a:spcAft>
                <a:spcPts val="0"/>
              </a:spcAft>
              <a:buSzPts val="1440"/>
              <a:buNone/>
              <a:defRPr>
                <a:solidFill>
                  <a:srgbClr val="A1A2A3"/>
                </a:solidFill>
              </a:defRPr>
            </a:lvl9pPr>
          </a:lstStyle>
          <a:p>
            <a:endParaRPr/>
          </a:p>
        </p:txBody>
      </p:sp>
      <p:sp>
        <p:nvSpPr>
          <p:cNvPr id="134" name="Google Shape;134;p11"/>
          <p:cNvSpPr>
            <a:spLocks noGrp="1"/>
          </p:cNvSpPr>
          <p:nvPr>
            <p:ph type="pic" idx="2"/>
          </p:nvPr>
        </p:nvSpPr>
        <p:spPr>
          <a:xfrm>
            <a:off x="457200" y="1493044"/>
            <a:ext cx="4035601" cy="3063716"/>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135" name="Google Shape;135;p11"/>
          <p:cNvSpPr>
            <a:spLocks noGrp="1"/>
          </p:cNvSpPr>
          <p:nvPr>
            <p:ph type="pic" idx="3"/>
          </p:nvPr>
        </p:nvSpPr>
        <p:spPr>
          <a:xfrm>
            <a:off x="4731673" y="1493043"/>
            <a:ext cx="834732" cy="834629"/>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136" name="Google Shape;136;p11"/>
          <p:cNvSpPr txBox="1">
            <a:spLocks noGrp="1"/>
          </p:cNvSpPr>
          <p:nvPr>
            <p:ph type="body" idx="4"/>
          </p:nvPr>
        </p:nvSpPr>
        <p:spPr>
          <a:xfrm>
            <a:off x="5787109" y="1493044"/>
            <a:ext cx="2899691"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37" name="Google Shape;137;p11"/>
          <p:cNvSpPr txBox="1">
            <a:spLocks noGrp="1"/>
          </p:cNvSpPr>
          <p:nvPr>
            <p:ph type="body" idx="5"/>
          </p:nvPr>
        </p:nvSpPr>
        <p:spPr>
          <a:xfrm>
            <a:off x="5787109" y="1808183"/>
            <a:ext cx="2899692" cy="519490"/>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38" name="Google Shape;138;p11"/>
          <p:cNvSpPr>
            <a:spLocks noGrp="1"/>
          </p:cNvSpPr>
          <p:nvPr>
            <p:ph type="pic" idx="6"/>
          </p:nvPr>
        </p:nvSpPr>
        <p:spPr>
          <a:xfrm>
            <a:off x="4731673" y="2607587"/>
            <a:ext cx="834732" cy="834629"/>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139" name="Google Shape;139;p11"/>
          <p:cNvSpPr txBox="1">
            <a:spLocks noGrp="1"/>
          </p:cNvSpPr>
          <p:nvPr>
            <p:ph type="body" idx="7"/>
          </p:nvPr>
        </p:nvSpPr>
        <p:spPr>
          <a:xfrm>
            <a:off x="5787110" y="2607587"/>
            <a:ext cx="2899690"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40" name="Google Shape;140;p11"/>
          <p:cNvSpPr txBox="1">
            <a:spLocks noGrp="1"/>
          </p:cNvSpPr>
          <p:nvPr>
            <p:ph type="body" idx="8"/>
          </p:nvPr>
        </p:nvSpPr>
        <p:spPr>
          <a:xfrm>
            <a:off x="5787109" y="2922726"/>
            <a:ext cx="2899691" cy="519490"/>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41" name="Google Shape;141;p11"/>
          <p:cNvSpPr>
            <a:spLocks noGrp="1"/>
          </p:cNvSpPr>
          <p:nvPr>
            <p:ph type="pic" idx="9"/>
          </p:nvPr>
        </p:nvSpPr>
        <p:spPr>
          <a:xfrm>
            <a:off x="4731672" y="3722131"/>
            <a:ext cx="834732" cy="834629"/>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142" name="Google Shape;142;p11"/>
          <p:cNvSpPr txBox="1">
            <a:spLocks noGrp="1"/>
          </p:cNvSpPr>
          <p:nvPr>
            <p:ph type="body" idx="13"/>
          </p:nvPr>
        </p:nvSpPr>
        <p:spPr>
          <a:xfrm>
            <a:off x="5787110" y="3722132"/>
            <a:ext cx="2899689"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43" name="Google Shape;143;p11"/>
          <p:cNvSpPr txBox="1">
            <a:spLocks noGrp="1"/>
          </p:cNvSpPr>
          <p:nvPr>
            <p:ph type="body" idx="14"/>
          </p:nvPr>
        </p:nvSpPr>
        <p:spPr>
          <a:xfrm>
            <a:off x="5787110" y="4037271"/>
            <a:ext cx="2899690" cy="519490"/>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roduct Feature 4">
  <p:cSld name="Product Feature 4">
    <p:spTree>
      <p:nvGrpSpPr>
        <p:cNvPr id="1" name="Shape 144"/>
        <p:cNvGrpSpPr/>
        <p:nvPr/>
      </p:nvGrpSpPr>
      <p:grpSpPr>
        <a:xfrm>
          <a:off x="0" y="0"/>
          <a:ext cx="0" cy="0"/>
          <a:chOff x="0" y="0"/>
          <a:chExt cx="0" cy="0"/>
        </a:xfrm>
      </p:grpSpPr>
      <p:sp>
        <p:nvSpPr>
          <p:cNvPr id="145" name="Google Shape;145;p12"/>
          <p:cNvSpPr txBox="1">
            <a:spLocks noGrp="1"/>
          </p:cNvSpPr>
          <p:nvPr>
            <p:ph type="title"/>
          </p:nvPr>
        </p:nvSpPr>
        <p:spPr>
          <a:xfrm>
            <a:off x="457200" y="393323"/>
            <a:ext cx="8229600" cy="429348"/>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rgbClr val="6D6E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12"/>
          <p:cNvSpPr txBox="1">
            <a:spLocks noGrp="1"/>
          </p:cNvSpPr>
          <p:nvPr>
            <p:ph type="subTitle" idx="1"/>
          </p:nvPr>
        </p:nvSpPr>
        <p:spPr>
          <a:xfrm>
            <a:off x="457200" y="714424"/>
            <a:ext cx="8229600" cy="591749"/>
          </a:xfrm>
          <a:prstGeom prst="rect">
            <a:avLst/>
          </a:prstGeom>
          <a:noFill/>
          <a:ln>
            <a:noFill/>
          </a:ln>
        </p:spPr>
        <p:txBody>
          <a:bodyPr spcFirstLastPara="1" wrap="square" lIns="68575" tIns="34275" rIns="68575" bIns="34275" anchor="t" anchorCtr="0"/>
          <a:lstStyle>
            <a:lvl1pPr lvl="0" algn="ctr">
              <a:lnSpc>
                <a:spcPct val="120000"/>
              </a:lnSpc>
              <a:spcBef>
                <a:spcPts val="750"/>
              </a:spcBef>
              <a:spcAft>
                <a:spcPts val="0"/>
              </a:spcAft>
              <a:buSzPts val="1560"/>
              <a:buNone/>
              <a:defRPr sz="1200">
                <a:solidFill>
                  <a:srgbClr val="A1A2A3"/>
                </a:solidFill>
              </a:defRPr>
            </a:lvl1pPr>
            <a:lvl2pPr lvl="1" algn="ctr">
              <a:lnSpc>
                <a:spcPct val="100000"/>
              </a:lnSpc>
              <a:spcBef>
                <a:spcPts val="750"/>
              </a:spcBef>
              <a:spcAft>
                <a:spcPts val="0"/>
              </a:spcAft>
              <a:buSzPts val="1330"/>
              <a:buNone/>
              <a:defRPr>
                <a:solidFill>
                  <a:srgbClr val="A1A2A3"/>
                </a:solidFill>
              </a:defRPr>
            </a:lvl2pPr>
            <a:lvl3pPr lvl="2" algn="ctr">
              <a:lnSpc>
                <a:spcPct val="100000"/>
              </a:lnSpc>
              <a:spcBef>
                <a:spcPts val="750"/>
              </a:spcBef>
              <a:spcAft>
                <a:spcPts val="0"/>
              </a:spcAft>
              <a:buSzPts val="1440"/>
              <a:buNone/>
              <a:defRPr>
                <a:solidFill>
                  <a:srgbClr val="A1A2A3"/>
                </a:solidFill>
              </a:defRPr>
            </a:lvl3pPr>
            <a:lvl4pPr lvl="3" algn="ctr">
              <a:lnSpc>
                <a:spcPct val="100000"/>
              </a:lnSpc>
              <a:spcBef>
                <a:spcPts val="750"/>
              </a:spcBef>
              <a:spcAft>
                <a:spcPts val="0"/>
              </a:spcAft>
              <a:buSzPts val="1375"/>
              <a:buNone/>
              <a:defRPr>
                <a:solidFill>
                  <a:srgbClr val="A1A2A3"/>
                </a:solidFill>
              </a:defRPr>
            </a:lvl4pPr>
            <a:lvl5pPr lvl="4" algn="ctr">
              <a:lnSpc>
                <a:spcPct val="100000"/>
              </a:lnSpc>
              <a:spcBef>
                <a:spcPts val="750"/>
              </a:spcBef>
              <a:spcAft>
                <a:spcPts val="0"/>
              </a:spcAft>
              <a:buSzPts val="1350"/>
              <a:buNone/>
              <a:defRPr>
                <a:solidFill>
                  <a:srgbClr val="A1A2A3"/>
                </a:solidFill>
              </a:defRPr>
            </a:lvl5pPr>
            <a:lvl6pPr lvl="5" algn="ctr">
              <a:lnSpc>
                <a:spcPct val="90000"/>
              </a:lnSpc>
              <a:spcBef>
                <a:spcPts val="375"/>
              </a:spcBef>
              <a:spcAft>
                <a:spcPts val="0"/>
              </a:spcAft>
              <a:buClr>
                <a:srgbClr val="A1A2A3"/>
              </a:buClr>
              <a:buSzPts val="800"/>
              <a:buNone/>
              <a:defRPr>
                <a:solidFill>
                  <a:srgbClr val="A1A2A3"/>
                </a:solidFill>
              </a:defRPr>
            </a:lvl6pPr>
            <a:lvl7pPr lvl="6" algn="ctr">
              <a:lnSpc>
                <a:spcPct val="100000"/>
              </a:lnSpc>
              <a:spcBef>
                <a:spcPts val="750"/>
              </a:spcBef>
              <a:spcAft>
                <a:spcPts val="0"/>
              </a:spcAft>
              <a:buSzPts val="1440"/>
              <a:buNone/>
              <a:defRPr>
                <a:solidFill>
                  <a:srgbClr val="A1A2A3"/>
                </a:solidFill>
              </a:defRPr>
            </a:lvl7pPr>
            <a:lvl8pPr lvl="7" algn="ctr">
              <a:lnSpc>
                <a:spcPct val="90000"/>
              </a:lnSpc>
              <a:spcBef>
                <a:spcPts val="375"/>
              </a:spcBef>
              <a:spcAft>
                <a:spcPts val="0"/>
              </a:spcAft>
              <a:buSzPts val="1440"/>
              <a:buNone/>
              <a:defRPr>
                <a:solidFill>
                  <a:srgbClr val="A1A2A3"/>
                </a:solidFill>
              </a:defRPr>
            </a:lvl8pPr>
            <a:lvl9pPr lvl="8" algn="ctr">
              <a:lnSpc>
                <a:spcPct val="90000"/>
              </a:lnSpc>
              <a:spcBef>
                <a:spcPts val="375"/>
              </a:spcBef>
              <a:spcAft>
                <a:spcPts val="0"/>
              </a:spcAft>
              <a:buSzPts val="1440"/>
              <a:buNone/>
              <a:defRPr>
                <a:solidFill>
                  <a:srgbClr val="A1A2A3"/>
                </a:solidFill>
              </a:defRPr>
            </a:lvl9pPr>
          </a:lstStyle>
          <a:p>
            <a:endParaRPr dirty="0"/>
          </a:p>
        </p:txBody>
      </p:sp>
      <p:sp>
        <p:nvSpPr>
          <p:cNvPr id="147" name="Google Shape;147;p12"/>
          <p:cNvSpPr>
            <a:spLocks noGrp="1"/>
          </p:cNvSpPr>
          <p:nvPr>
            <p:ph type="pic" idx="2"/>
          </p:nvPr>
        </p:nvSpPr>
        <p:spPr>
          <a:xfrm>
            <a:off x="4651199" y="1493044"/>
            <a:ext cx="4035601" cy="3063716"/>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148" name="Google Shape;148;p12"/>
          <p:cNvSpPr txBox="1">
            <a:spLocks noGrp="1"/>
          </p:cNvSpPr>
          <p:nvPr>
            <p:ph type="body" idx="3"/>
          </p:nvPr>
        </p:nvSpPr>
        <p:spPr>
          <a:xfrm>
            <a:off x="457200" y="1493044"/>
            <a:ext cx="3870638"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49" name="Google Shape;149;p12"/>
          <p:cNvSpPr txBox="1">
            <a:spLocks noGrp="1"/>
          </p:cNvSpPr>
          <p:nvPr>
            <p:ph type="body" idx="4"/>
          </p:nvPr>
        </p:nvSpPr>
        <p:spPr>
          <a:xfrm>
            <a:off x="457200" y="1808182"/>
            <a:ext cx="3870638" cy="2748578"/>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dirty="0"/>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roduct Feature 2">
  <p:cSld name="Product Feature 2">
    <p:spTree>
      <p:nvGrpSpPr>
        <p:cNvPr id="1" name="Shape 150"/>
        <p:cNvGrpSpPr/>
        <p:nvPr/>
      </p:nvGrpSpPr>
      <p:grpSpPr>
        <a:xfrm>
          <a:off x="0" y="0"/>
          <a:ext cx="0" cy="0"/>
          <a:chOff x="0" y="0"/>
          <a:chExt cx="0" cy="0"/>
        </a:xfrm>
      </p:grpSpPr>
      <p:sp>
        <p:nvSpPr>
          <p:cNvPr id="151" name="Google Shape;151;p13"/>
          <p:cNvSpPr txBox="1">
            <a:spLocks noGrp="1"/>
          </p:cNvSpPr>
          <p:nvPr>
            <p:ph type="title"/>
          </p:nvPr>
        </p:nvSpPr>
        <p:spPr>
          <a:xfrm>
            <a:off x="457200" y="393323"/>
            <a:ext cx="8229600" cy="429348"/>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rgbClr val="6D6E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13"/>
          <p:cNvSpPr>
            <a:spLocks noGrp="1"/>
          </p:cNvSpPr>
          <p:nvPr>
            <p:ph type="pic" idx="2"/>
          </p:nvPr>
        </p:nvSpPr>
        <p:spPr>
          <a:xfrm>
            <a:off x="2554200" y="1493044"/>
            <a:ext cx="4035601" cy="3063716"/>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153" name="Google Shape;153;p13"/>
          <p:cNvSpPr txBox="1">
            <a:spLocks noGrp="1"/>
          </p:cNvSpPr>
          <p:nvPr>
            <p:ph type="subTitle" idx="1"/>
          </p:nvPr>
        </p:nvSpPr>
        <p:spPr>
          <a:xfrm>
            <a:off x="457200" y="714424"/>
            <a:ext cx="8229600" cy="591749"/>
          </a:xfrm>
          <a:prstGeom prst="rect">
            <a:avLst/>
          </a:prstGeom>
          <a:noFill/>
          <a:ln>
            <a:noFill/>
          </a:ln>
        </p:spPr>
        <p:txBody>
          <a:bodyPr spcFirstLastPara="1" wrap="square" lIns="68575" tIns="34275" rIns="68575" bIns="34275" anchor="t" anchorCtr="0"/>
          <a:lstStyle>
            <a:lvl1pPr lvl="0" algn="ctr">
              <a:lnSpc>
                <a:spcPct val="120000"/>
              </a:lnSpc>
              <a:spcBef>
                <a:spcPts val="750"/>
              </a:spcBef>
              <a:spcAft>
                <a:spcPts val="0"/>
              </a:spcAft>
              <a:buSzPts val="1560"/>
              <a:buNone/>
              <a:defRPr sz="1200">
                <a:solidFill>
                  <a:srgbClr val="A1A2A3"/>
                </a:solidFill>
              </a:defRPr>
            </a:lvl1pPr>
            <a:lvl2pPr lvl="1" algn="ctr">
              <a:lnSpc>
                <a:spcPct val="100000"/>
              </a:lnSpc>
              <a:spcBef>
                <a:spcPts val="750"/>
              </a:spcBef>
              <a:spcAft>
                <a:spcPts val="0"/>
              </a:spcAft>
              <a:buSzPts val="1330"/>
              <a:buNone/>
              <a:defRPr>
                <a:solidFill>
                  <a:srgbClr val="A1A2A3"/>
                </a:solidFill>
              </a:defRPr>
            </a:lvl2pPr>
            <a:lvl3pPr lvl="2" algn="ctr">
              <a:lnSpc>
                <a:spcPct val="100000"/>
              </a:lnSpc>
              <a:spcBef>
                <a:spcPts val="750"/>
              </a:spcBef>
              <a:spcAft>
                <a:spcPts val="0"/>
              </a:spcAft>
              <a:buSzPts val="1440"/>
              <a:buNone/>
              <a:defRPr>
                <a:solidFill>
                  <a:srgbClr val="A1A2A3"/>
                </a:solidFill>
              </a:defRPr>
            </a:lvl3pPr>
            <a:lvl4pPr lvl="3" algn="ctr">
              <a:lnSpc>
                <a:spcPct val="100000"/>
              </a:lnSpc>
              <a:spcBef>
                <a:spcPts val="750"/>
              </a:spcBef>
              <a:spcAft>
                <a:spcPts val="0"/>
              </a:spcAft>
              <a:buSzPts val="1375"/>
              <a:buNone/>
              <a:defRPr>
                <a:solidFill>
                  <a:srgbClr val="A1A2A3"/>
                </a:solidFill>
              </a:defRPr>
            </a:lvl4pPr>
            <a:lvl5pPr lvl="4" algn="ctr">
              <a:lnSpc>
                <a:spcPct val="100000"/>
              </a:lnSpc>
              <a:spcBef>
                <a:spcPts val="750"/>
              </a:spcBef>
              <a:spcAft>
                <a:spcPts val="0"/>
              </a:spcAft>
              <a:buSzPts val="1350"/>
              <a:buNone/>
              <a:defRPr>
                <a:solidFill>
                  <a:srgbClr val="A1A2A3"/>
                </a:solidFill>
              </a:defRPr>
            </a:lvl5pPr>
            <a:lvl6pPr lvl="5" algn="ctr">
              <a:lnSpc>
                <a:spcPct val="90000"/>
              </a:lnSpc>
              <a:spcBef>
                <a:spcPts val="375"/>
              </a:spcBef>
              <a:spcAft>
                <a:spcPts val="0"/>
              </a:spcAft>
              <a:buClr>
                <a:srgbClr val="A1A2A3"/>
              </a:buClr>
              <a:buSzPts val="800"/>
              <a:buNone/>
              <a:defRPr>
                <a:solidFill>
                  <a:srgbClr val="A1A2A3"/>
                </a:solidFill>
              </a:defRPr>
            </a:lvl6pPr>
            <a:lvl7pPr lvl="6" algn="ctr">
              <a:lnSpc>
                <a:spcPct val="100000"/>
              </a:lnSpc>
              <a:spcBef>
                <a:spcPts val="750"/>
              </a:spcBef>
              <a:spcAft>
                <a:spcPts val="0"/>
              </a:spcAft>
              <a:buSzPts val="1440"/>
              <a:buNone/>
              <a:defRPr>
                <a:solidFill>
                  <a:srgbClr val="A1A2A3"/>
                </a:solidFill>
              </a:defRPr>
            </a:lvl7pPr>
            <a:lvl8pPr lvl="7" algn="ctr">
              <a:lnSpc>
                <a:spcPct val="90000"/>
              </a:lnSpc>
              <a:spcBef>
                <a:spcPts val="375"/>
              </a:spcBef>
              <a:spcAft>
                <a:spcPts val="0"/>
              </a:spcAft>
              <a:buSzPts val="1440"/>
              <a:buNone/>
              <a:defRPr>
                <a:solidFill>
                  <a:srgbClr val="A1A2A3"/>
                </a:solidFill>
              </a:defRPr>
            </a:lvl8pPr>
            <a:lvl9pPr lvl="8" algn="ctr">
              <a:lnSpc>
                <a:spcPct val="90000"/>
              </a:lnSpc>
              <a:spcBef>
                <a:spcPts val="375"/>
              </a:spcBef>
              <a:spcAft>
                <a:spcPts val="0"/>
              </a:spcAft>
              <a:buSzPts val="1440"/>
              <a:buNone/>
              <a:defRPr>
                <a:solidFill>
                  <a:srgbClr val="A1A2A3"/>
                </a:solidFill>
              </a:defRPr>
            </a:lvl9pPr>
          </a:lstStyle>
          <a:p>
            <a:endParaRPr/>
          </a:p>
        </p:txBody>
      </p:sp>
      <p:sp>
        <p:nvSpPr>
          <p:cNvPr id="154" name="Google Shape;154;p13"/>
          <p:cNvSpPr txBox="1">
            <a:spLocks noGrp="1"/>
          </p:cNvSpPr>
          <p:nvPr>
            <p:ph type="body" idx="3"/>
          </p:nvPr>
        </p:nvSpPr>
        <p:spPr>
          <a:xfrm>
            <a:off x="457200" y="1493044"/>
            <a:ext cx="1935319" cy="315576"/>
          </a:xfrm>
          <a:prstGeom prst="rect">
            <a:avLst/>
          </a:prstGeom>
          <a:noFill/>
          <a:ln>
            <a:noFill/>
          </a:ln>
        </p:spPr>
        <p:txBody>
          <a:bodyPr spcFirstLastPara="1" wrap="square" lIns="68575" tIns="34275" rIns="68575" bIns="34275" anchor="t" anchorCtr="0"/>
          <a:lstStyle>
            <a:lvl1pPr marL="457200" lvl="0" indent="-228600" algn="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55" name="Google Shape;155;p13"/>
          <p:cNvSpPr txBox="1">
            <a:spLocks noGrp="1"/>
          </p:cNvSpPr>
          <p:nvPr>
            <p:ph type="body" idx="4"/>
          </p:nvPr>
        </p:nvSpPr>
        <p:spPr>
          <a:xfrm>
            <a:off x="457200" y="1808182"/>
            <a:ext cx="1935319" cy="1003598"/>
          </a:xfrm>
          <a:prstGeom prst="rect">
            <a:avLst/>
          </a:prstGeom>
          <a:noFill/>
          <a:ln>
            <a:noFill/>
          </a:ln>
        </p:spPr>
        <p:txBody>
          <a:bodyPr spcFirstLastPara="1" wrap="square" lIns="68575" tIns="34275" rIns="68575" bIns="34275" anchor="t" anchorCtr="0"/>
          <a:lstStyle>
            <a:lvl1pPr marL="457200" lvl="0" indent="-228600" algn="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dirty="0"/>
          </a:p>
        </p:txBody>
      </p:sp>
      <p:sp>
        <p:nvSpPr>
          <p:cNvPr id="156" name="Google Shape;156;p13"/>
          <p:cNvSpPr txBox="1">
            <a:spLocks noGrp="1"/>
          </p:cNvSpPr>
          <p:nvPr>
            <p:ph type="body" idx="5"/>
          </p:nvPr>
        </p:nvSpPr>
        <p:spPr>
          <a:xfrm>
            <a:off x="457200" y="3245168"/>
            <a:ext cx="1935319" cy="315576"/>
          </a:xfrm>
          <a:prstGeom prst="rect">
            <a:avLst/>
          </a:prstGeom>
          <a:noFill/>
          <a:ln>
            <a:noFill/>
          </a:ln>
        </p:spPr>
        <p:txBody>
          <a:bodyPr spcFirstLastPara="1" wrap="square" lIns="68575" tIns="34275" rIns="68575" bIns="34275" anchor="t" anchorCtr="0"/>
          <a:lstStyle>
            <a:lvl1pPr marL="457200" lvl="0" indent="-228600" algn="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57" name="Google Shape;157;p13"/>
          <p:cNvSpPr txBox="1">
            <a:spLocks noGrp="1"/>
          </p:cNvSpPr>
          <p:nvPr>
            <p:ph type="body" idx="6"/>
          </p:nvPr>
        </p:nvSpPr>
        <p:spPr>
          <a:xfrm>
            <a:off x="457200" y="3560306"/>
            <a:ext cx="1935319" cy="1003598"/>
          </a:xfrm>
          <a:prstGeom prst="rect">
            <a:avLst/>
          </a:prstGeom>
          <a:noFill/>
          <a:ln>
            <a:noFill/>
          </a:ln>
        </p:spPr>
        <p:txBody>
          <a:bodyPr spcFirstLastPara="1" wrap="square" lIns="68575" tIns="34275" rIns="68575" bIns="34275" anchor="t" anchorCtr="0"/>
          <a:lstStyle>
            <a:lvl1pPr marL="457200" lvl="0" indent="-228600" algn="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58" name="Google Shape;158;p13"/>
          <p:cNvSpPr txBox="1">
            <a:spLocks noGrp="1"/>
          </p:cNvSpPr>
          <p:nvPr>
            <p:ph type="body" idx="7"/>
          </p:nvPr>
        </p:nvSpPr>
        <p:spPr>
          <a:xfrm>
            <a:off x="6751482" y="1493044"/>
            <a:ext cx="1935319"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59" name="Google Shape;159;p13"/>
          <p:cNvSpPr txBox="1">
            <a:spLocks noGrp="1"/>
          </p:cNvSpPr>
          <p:nvPr>
            <p:ph type="body" idx="8"/>
          </p:nvPr>
        </p:nvSpPr>
        <p:spPr>
          <a:xfrm>
            <a:off x="6751482" y="1808182"/>
            <a:ext cx="1935319" cy="1003598"/>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60" name="Google Shape;160;p13"/>
          <p:cNvSpPr txBox="1">
            <a:spLocks noGrp="1"/>
          </p:cNvSpPr>
          <p:nvPr>
            <p:ph type="body" idx="9"/>
          </p:nvPr>
        </p:nvSpPr>
        <p:spPr>
          <a:xfrm>
            <a:off x="6751482" y="3245168"/>
            <a:ext cx="1935319"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61" name="Google Shape;161;p13"/>
          <p:cNvSpPr txBox="1">
            <a:spLocks noGrp="1"/>
          </p:cNvSpPr>
          <p:nvPr>
            <p:ph type="body" idx="13"/>
          </p:nvPr>
        </p:nvSpPr>
        <p:spPr>
          <a:xfrm>
            <a:off x="6751482" y="3560306"/>
            <a:ext cx="1935319" cy="1003598"/>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5 Point ">
  <p:cSld name="5 Point ">
    <p:spTree>
      <p:nvGrpSpPr>
        <p:cNvPr id="1" name="Shape 162"/>
        <p:cNvGrpSpPr/>
        <p:nvPr/>
      </p:nvGrpSpPr>
      <p:grpSpPr>
        <a:xfrm>
          <a:off x="0" y="0"/>
          <a:ext cx="0" cy="0"/>
          <a:chOff x="0" y="0"/>
          <a:chExt cx="0" cy="0"/>
        </a:xfrm>
      </p:grpSpPr>
      <p:sp>
        <p:nvSpPr>
          <p:cNvPr id="163" name="Google Shape;163;p14"/>
          <p:cNvSpPr/>
          <p:nvPr/>
        </p:nvSpPr>
        <p:spPr>
          <a:xfrm>
            <a:off x="-1983501" y="645414"/>
            <a:ext cx="3945866" cy="3951003"/>
          </a:xfrm>
          <a:prstGeom prst="ellipse">
            <a:avLst/>
          </a:prstGeom>
          <a:gradFill>
            <a:gsLst>
              <a:gs pos="0">
                <a:schemeClr val="lt1"/>
              </a:gs>
              <a:gs pos="50000">
                <a:srgbClr val="78B45C">
                  <a:alpha val="34509"/>
                </a:srgbClr>
              </a:gs>
              <a:gs pos="100000">
                <a:srgbClr val="95BC53">
                  <a:alpha val="14509"/>
                </a:srgbClr>
              </a:gs>
            </a:gsLst>
            <a:path path="circle">
              <a:fillToRect l="50000" t="50000" r="50000" b="50000"/>
            </a:path>
            <a:tileRect/>
          </a:gradFill>
          <a:ln>
            <a:noFill/>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4" name="Google Shape;164;p14"/>
          <p:cNvSpPr/>
          <p:nvPr/>
        </p:nvSpPr>
        <p:spPr>
          <a:xfrm>
            <a:off x="-1383478" y="1246218"/>
            <a:ext cx="2745820" cy="2749395"/>
          </a:xfrm>
          <a:prstGeom prst="ellipse">
            <a:avLst/>
          </a:prstGeom>
          <a:gradFill>
            <a:gsLst>
              <a:gs pos="0">
                <a:schemeClr val="lt1"/>
              </a:gs>
              <a:gs pos="42000">
                <a:srgbClr val="78B45C">
                  <a:alpha val="23529"/>
                </a:srgbClr>
              </a:gs>
              <a:gs pos="100000">
                <a:srgbClr val="78B45C"/>
              </a:gs>
            </a:gsLst>
            <a:path path="circle">
              <a:fillToRect l="50000" t="50000" r="50000" b="50000"/>
            </a:path>
            <a:tileRect/>
          </a:gradFill>
          <a:ln>
            <a:noFill/>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5" name="Google Shape;165;p14"/>
          <p:cNvSpPr/>
          <p:nvPr/>
        </p:nvSpPr>
        <p:spPr>
          <a:xfrm rot="4322625">
            <a:off x="-1963050" y="636494"/>
            <a:ext cx="3986374" cy="3886183"/>
          </a:xfrm>
          <a:prstGeom prst="blockArc">
            <a:avLst>
              <a:gd name="adj1" fmla="val 13096667"/>
              <a:gd name="adj2" fmla="val 21081380"/>
              <a:gd name="adj3" fmla="val 1166"/>
            </a:avLst>
          </a:prstGeom>
          <a:solidFill>
            <a:srgbClr val="2C3132"/>
          </a:solidFill>
          <a:ln>
            <a:noFill/>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166" name="Google Shape;166;p14"/>
          <p:cNvSpPr/>
          <p:nvPr/>
        </p:nvSpPr>
        <p:spPr>
          <a:xfrm>
            <a:off x="1834300" y="2462475"/>
            <a:ext cx="269680" cy="270031"/>
          </a:xfrm>
          <a:prstGeom prst="ellipse">
            <a:avLst/>
          </a:prstGeom>
          <a:solidFill>
            <a:srgbClr val="78B45C"/>
          </a:solidFill>
          <a:ln w="50800" cap="flat" cmpd="sng">
            <a:solidFill>
              <a:schemeClr val="lt1"/>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7" name="Google Shape;167;p14"/>
          <p:cNvSpPr/>
          <p:nvPr/>
        </p:nvSpPr>
        <p:spPr>
          <a:xfrm>
            <a:off x="1518114" y="1549290"/>
            <a:ext cx="269680" cy="270031"/>
          </a:xfrm>
          <a:prstGeom prst="ellipse">
            <a:avLst/>
          </a:prstGeom>
          <a:solidFill>
            <a:srgbClr val="78B45C"/>
          </a:solidFill>
          <a:ln w="50800" cap="flat" cmpd="sng">
            <a:solidFill>
              <a:schemeClr val="lt1"/>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8" name="Google Shape;168;p14"/>
          <p:cNvSpPr/>
          <p:nvPr/>
        </p:nvSpPr>
        <p:spPr>
          <a:xfrm>
            <a:off x="674676" y="685558"/>
            <a:ext cx="269680" cy="270031"/>
          </a:xfrm>
          <a:prstGeom prst="ellipse">
            <a:avLst/>
          </a:prstGeom>
          <a:solidFill>
            <a:srgbClr val="78B45C"/>
          </a:solidFill>
          <a:ln w="50800" cap="flat" cmpd="sng">
            <a:solidFill>
              <a:schemeClr val="lt1"/>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9" name="Google Shape;169;p14"/>
          <p:cNvSpPr/>
          <p:nvPr/>
        </p:nvSpPr>
        <p:spPr>
          <a:xfrm>
            <a:off x="1614364" y="3323247"/>
            <a:ext cx="269680" cy="270031"/>
          </a:xfrm>
          <a:prstGeom prst="ellipse">
            <a:avLst/>
          </a:prstGeom>
          <a:solidFill>
            <a:srgbClr val="78B45C"/>
          </a:solidFill>
          <a:ln w="50800" cap="flat" cmpd="sng">
            <a:solidFill>
              <a:schemeClr val="lt1"/>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170" name="Google Shape;170;p14"/>
          <p:cNvCxnSpPr>
            <a:stCxn id="168" idx="6"/>
          </p:cNvCxnSpPr>
          <p:nvPr/>
        </p:nvCxnSpPr>
        <p:spPr>
          <a:xfrm>
            <a:off x="944356" y="820574"/>
            <a:ext cx="1800562" cy="0"/>
          </a:xfrm>
          <a:prstGeom prst="straightConnector1">
            <a:avLst/>
          </a:prstGeom>
          <a:noFill/>
          <a:ln w="12700" cap="flat" cmpd="sng">
            <a:solidFill>
              <a:srgbClr val="78B45C"/>
            </a:solidFill>
            <a:prstDash val="dash"/>
            <a:miter lim="800000"/>
            <a:headEnd type="none" w="sm" len="sm"/>
            <a:tailEnd type="none" w="sm" len="sm"/>
          </a:ln>
        </p:spPr>
      </p:cxnSp>
      <p:cxnSp>
        <p:nvCxnSpPr>
          <p:cNvPr id="171" name="Google Shape;171;p14"/>
          <p:cNvCxnSpPr>
            <a:stCxn id="167" idx="6"/>
          </p:cNvCxnSpPr>
          <p:nvPr/>
        </p:nvCxnSpPr>
        <p:spPr>
          <a:xfrm>
            <a:off x="1787794" y="1684306"/>
            <a:ext cx="895248" cy="0"/>
          </a:xfrm>
          <a:prstGeom prst="straightConnector1">
            <a:avLst/>
          </a:prstGeom>
          <a:noFill/>
          <a:ln w="12700" cap="flat" cmpd="sng">
            <a:solidFill>
              <a:srgbClr val="78B45C"/>
            </a:solidFill>
            <a:prstDash val="dash"/>
            <a:miter lim="800000"/>
            <a:headEnd type="none" w="sm" len="sm"/>
            <a:tailEnd type="none" w="sm" len="sm"/>
          </a:ln>
        </p:spPr>
      </p:cxnSp>
      <p:cxnSp>
        <p:nvCxnSpPr>
          <p:cNvPr id="172" name="Google Shape;172;p14"/>
          <p:cNvCxnSpPr>
            <a:stCxn id="166" idx="6"/>
          </p:cNvCxnSpPr>
          <p:nvPr/>
        </p:nvCxnSpPr>
        <p:spPr>
          <a:xfrm flipV="1">
            <a:off x="2103980" y="2597490"/>
            <a:ext cx="615157" cy="1"/>
          </a:xfrm>
          <a:prstGeom prst="straightConnector1">
            <a:avLst/>
          </a:prstGeom>
          <a:noFill/>
          <a:ln w="12700" cap="flat" cmpd="sng">
            <a:solidFill>
              <a:srgbClr val="78B45C"/>
            </a:solidFill>
            <a:prstDash val="dash"/>
            <a:miter lim="800000"/>
            <a:headEnd type="none" w="sm" len="sm"/>
            <a:tailEnd type="none" w="sm" len="sm"/>
          </a:ln>
        </p:spPr>
      </p:cxnSp>
      <p:cxnSp>
        <p:nvCxnSpPr>
          <p:cNvPr id="173" name="Google Shape;173;p14"/>
          <p:cNvCxnSpPr>
            <a:stCxn id="169" idx="6"/>
          </p:cNvCxnSpPr>
          <p:nvPr/>
        </p:nvCxnSpPr>
        <p:spPr>
          <a:xfrm flipV="1">
            <a:off x="1884044" y="3458262"/>
            <a:ext cx="871185" cy="1"/>
          </a:xfrm>
          <a:prstGeom prst="straightConnector1">
            <a:avLst/>
          </a:prstGeom>
          <a:noFill/>
          <a:ln w="12700" cap="flat" cmpd="sng">
            <a:solidFill>
              <a:srgbClr val="78B45C"/>
            </a:solidFill>
            <a:prstDash val="dash"/>
            <a:miter lim="800000"/>
            <a:headEnd type="none" w="sm" len="sm"/>
            <a:tailEnd type="none" w="sm" len="sm"/>
          </a:ln>
        </p:spPr>
      </p:cxnSp>
      <p:cxnSp>
        <p:nvCxnSpPr>
          <p:cNvPr id="174" name="Google Shape;174;p14"/>
          <p:cNvCxnSpPr>
            <a:stCxn id="177" idx="2"/>
          </p:cNvCxnSpPr>
          <p:nvPr/>
        </p:nvCxnSpPr>
        <p:spPr>
          <a:xfrm>
            <a:off x="860297" y="4323370"/>
            <a:ext cx="1810714" cy="3863"/>
          </a:xfrm>
          <a:prstGeom prst="straightConnector1">
            <a:avLst/>
          </a:prstGeom>
          <a:noFill/>
          <a:ln w="12700" cap="flat" cmpd="sng">
            <a:solidFill>
              <a:srgbClr val="78B45C"/>
            </a:solidFill>
            <a:prstDash val="dash"/>
            <a:miter lim="800000"/>
            <a:headEnd type="none" w="sm" len="sm"/>
            <a:tailEnd type="none" w="sm" len="sm"/>
          </a:ln>
        </p:spPr>
      </p:cxnSp>
      <p:sp>
        <p:nvSpPr>
          <p:cNvPr id="175" name="Google Shape;175;p14"/>
          <p:cNvSpPr/>
          <p:nvPr/>
        </p:nvSpPr>
        <p:spPr>
          <a:xfrm>
            <a:off x="2619369" y="510835"/>
            <a:ext cx="620298" cy="621105"/>
          </a:xfrm>
          <a:prstGeom prst="ellipse">
            <a:avLst/>
          </a:prstGeom>
          <a:solidFill>
            <a:schemeClr val="lt1"/>
          </a:solidFill>
          <a:ln w="50800" cap="flat" cmpd="sng">
            <a:solidFill>
              <a:srgbClr val="78B45C"/>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6" name="Google Shape;176;p14"/>
          <p:cNvSpPr>
            <a:spLocks noGrp="1"/>
          </p:cNvSpPr>
          <p:nvPr>
            <p:ph type="pic" idx="2"/>
          </p:nvPr>
        </p:nvSpPr>
        <p:spPr>
          <a:xfrm>
            <a:off x="2761715" y="658288"/>
            <a:ext cx="346114" cy="323999"/>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780"/>
              <a:buFont typeface="Arial"/>
              <a:buNone/>
              <a:defRPr sz="6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177" name="Google Shape;177;p14"/>
          <p:cNvSpPr/>
          <p:nvPr/>
        </p:nvSpPr>
        <p:spPr>
          <a:xfrm>
            <a:off x="860297" y="4188354"/>
            <a:ext cx="269680" cy="270031"/>
          </a:xfrm>
          <a:prstGeom prst="ellipse">
            <a:avLst/>
          </a:prstGeom>
          <a:solidFill>
            <a:srgbClr val="78B45C"/>
          </a:solidFill>
          <a:ln w="50800" cap="flat" cmpd="sng">
            <a:solidFill>
              <a:schemeClr val="lt1"/>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8" name="Google Shape;178;p14"/>
          <p:cNvSpPr/>
          <p:nvPr/>
        </p:nvSpPr>
        <p:spPr>
          <a:xfrm>
            <a:off x="2619369" y="1378703"/>
            <a:ext cx="620298" cy="621105"/>
          </a:xfrm>
          <a:prstGeom prst="ellipse">
            <a:avLst/>
          </a:prstGeom>
          <a:solidFill>
            <a:schemeClr val="lt1"/>
          </a:solidFill>
          <a:ln w="50800" cap="flat" cmpd="sng">
            <a:solidFill>
              <a:srgbClr val="78B45C"/>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79" name="Google Shape;179;p14"/>
          <p:cNvSpPr>
            <a:spLocks noGrp="1"/>
          </p:cNvSpPr>
          <p:nvPr>
            <p:ph type="pic" idx="3"/>
          </p:nvPr>
        </p:nvSpPr>
        <p:spPr>
          <a:xfrm>
            <a:off x="2761715" y="1552422"/>
            <a:ext cx="346114" cy="323999"/>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780"/>
              <a:buFont typeface="Arial"/>
              <a:buNone/>
              <a:defRPr sz="6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180" name="Google Shape;180;p14"/>
          <p:cNvSpPr/>
          <p:nvPr/>
        </p:nvSpPr>
        <p:spPr>
          <a:xfrm>
            <a:off x="2619369" y="2260320"/>
            <a:ext cx="620298" cy="621105"/>
          </a:xfrm>
          <a:prstGeom prst="ellipse">
            <a:avLst/>
          </a:prstGeom>
          <a:solidFill>
            <a:schemeClr val="lt1"/>
          </a:solidFill>
          <a:ln w="50800" cap="flat" cmpd="sng">
            <a:solidFill>
              <a:srgbClr val="78B45C"/>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1" name="Google Shape;181;p14"/>
          <p:cNvSpPr>
            <a:spLocks noGrp="1"/>
          </p:cNvSpPr>
          <p:nvPr>
            <p:ph type="pic" idx="4"/>
          </p:nvPr>
        </p:nvSpPr>
        <p:spPr>
          <a:xfrm>
            <a:off x="2761715" y="2420710"/>
            <a:ext cx="346114" cy="323999"/>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780"/>
              <a:buFont typeface="Arial"/>
              <a:buNone/>
              <a:defRPr sz="6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182" name="Google Shape;182;p14"/>
          <p:cNvSpPr/>
          <p:nvPr/>
        </p:nvSpPr>
        <p:spPr>
          <a:xfrm>
            <a:off x="2619369" y="3155687"/>
            <a:ext cx="620298" cy="621105"/>
          </a:xfrm>
          <a:prstGeom prst="ellipse">
            <a:avLst/>
          </a:prstGeom>
          <a:solidFill>
            <a:schemeClr val="lt1"/>
          </a:solidFill>
          <a:ln w="50800" cap="flat" cmpd="sng">
            <a:solidFill>
              <a:srgbClr val="78B45C"/>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3" name="Google Shape;183;p14"/>
          <p:cNvSpPr>
            <a:spLocks noGrp="1"/>
          </p:cNvSpPr>
          <p:nvPr>
            <p:ph type="pic" idx="5"/>
          </p:nvPr>
        </p:nvSpPr>
        <p:spPr>
          <a:xfrm>
            <a:off x="2761715" y="3377699"/>
            <a:ext cx="346114" cy="323999"/>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780"/>
              <a:buFont typeface="Arial"/>
              <a:buNone/>
              <a:defRPr sz="6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184" name="Google Shape;184;p14"/>
          <p:cNvSpPr/>
          <p:nvPr/>
        </p:nvSpPr>
        <p:spPr>
          <a:xfrm>
            <a:off x="2619369" y="4044180"/>
            <a:ext cx="620298" cy="621105"/>
          </a:xfrm>
          <a:prstGeom prst="ellipse">
            <a:avLst/>
          </a:prstGeom>
          <a:solidFill>
            <a:schemeClr val="lt1"/>
          </a:solidFill>
          <a:ln w="50800" cap="flat" cmpd="sng">
            <a:solidFill>
              <a:srgbClr val="78B45C"/>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85" name="Google Shape;185;p14"/>
          <p:cNvSpPr>
            <a:spLocks noGrp="1"/>
          </p:cNvSpPr>
          <p:nvPr>
            <p:ph type="pic" idx="6"/>
          </p:nvPr>
        </p:nvSpPr>
        <p:spPr>
          <a:xfrm>
            <a:off x="2761715" y="4219205"/>
            <a:ext cx="346114" cy="323999"/>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780"/>
              <a:buFont typeface="Arial"/>
              <a:buNone/>
              <a:defRPr sz="6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186" name="Google Shape;186;p14"/>
          <p:cNvSpPr txBox="1">
            <a:spLocks noGrp="1"/>
          </p:cNvSpPr>
          <p:nvPr>
            <p:ph type="body" idx="1"/>
          </p:nvPr>
        </p:nvSpPr>
        <p:spPr>
          <a:xfrm>
            <a:off x="3609007" y="302968"/>
            <a:ext cx="4440098"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87" name="Google Shape;187;p14"/>
          <p:cNvSpPr txBox="1">
            <a:spLocks noGrp="1"/>
          </p:cNvSpPr>
          <p:nvPr>
            <p:ph type="body" idx="7"/>
          </p:nvPr>
        </p:nvSpPr>
        <p:spPr>
          <a:xfrm>
            <a:off x="3609007" y="618107"/>
            <a:ext cx="4440098" cy="436451"/>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88" name="Google Shape;188;p14"/>
          <p:cNvSpPr txBox="1">
            <a:spLocks noGrp="1"/>
          </p:cNvSpPr>
          <p:nvPr>
            <p:ph type="body" idx="8"/>
          </p:nvPr>
        </p:nvSpPr>
        <p:spPr>
          <a:xfrm>
            <a:off x="3609007" y="1274597"/>
            <a:ext cx="4440098"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89" name="Google Shape;189;p14"/>
          <p:cNvSpPr txBox="1">
            <a:spLocks noGrp="1"/>
          </p:cNvSpPr>
          <p:nvPr>
            <p:ph type="body" idx="9"/>
          </p:nvPr>
        </p:nvSpPr>
        <p:spPr>
          <a:xfrm>
            <a:off x="3609007" y="1589737"/>
            <a:ext cx="4440098" cy="436451"/>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90" name="Google Shape;190;p14"/>
          <p:cNvSpPr txBox="1">
            <a:spLocks noGrp="1"/>
          </p:cNvSpPr>
          <p:nvPr>
            <p:ph type="body" idx="13"/>
          </p:nvPr>
        </p:nvSpPr>
        <p:spPr>
          <a:xfrm>
            <a:off x="3609007" y="2224864"/>
            <a:ext cx="4440098"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91" name="Google Shape;191;p14"/>
          <p:cNvSpPr txBox="1">
            <a:spLocks noGrp="1"/>
          </p:cNvSpPr>
          <p:nvPr>
            <p:ph type="body" idx="14"/>
          </p:nvPr>
        </p:nvSpPr>
        <p:spPr>
          <a:xfrm>
            <a:off x="3609007" y="2540003"/>
            <a:ext cx="4440098" cy="436451"/>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92" name="Google Shape;192;p14"/>
          <p:cNvSpPr txBox="1">
            <a:spLocks noGrp="1"/>
          </p:cNvSpPr>
          <p:nvPr>
            <p:ph type="body" idx="15"/>
          </p:nvPr>
        </p:nvSpPr>
        <p:spPr>
          <a:xfrm>
            <a:off x="3609007" y="3183010"/>
            <a:ext cx="4440098"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93" name="Google Shape;193;p14"/>
          <p:cNvSpPr txBox="1">
            <a:spLocks noGrp="1"/>
          </p:cNvSpPr>
          <p:nvPr>
            <p:ph type="body" idx="16"/>
          </p:nvPr>
        </p:nvSpPr>
        <p:spPr>
          <a:xfrm>
            <a:off x="3609007" y="3498149"/>
            <a:ext cx="4440098" cy="436451"/>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94" name="Google Shape;194;p14"/>
          <p:cNvSpPr txBox="1">
            <a:spLocks noGrp="1"/>
          </p:cNvSpPr>
          <p:nvPr>
            <p:ph type="body" idx="17"/>
          </p:nvPr>
        </p:nvSpPr>
        <p:spPr>
          <a:xfrm>
            <a:off x="3609007" y="4134148"/>
            <a:ext cx="4440098"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95" name="Google Shape;195;p14"/>
          <p:cNvSpPr txBox="1">
            <a:spLocks noGrp="1"/>
          </p:cNvSpPr>
          <p:nvPr>
            <p:ph type="body" idx="18"/>
          </p:nvPr>
        </p:nvSpPr>
        <p:spPr>
          <a:xfrm>
            <a:off x="3609007" y="4449287"/>
            <a:ext cx="4440098" cy="436451"/>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96"/>
        <p:cNvGrpSpPr/>
        <p:nvPr/>
      </p:nvGrpSpPr>
      <p:grpSpPr>
        <a:xfrm>
          <a:off x="0" y="0"/>
          <a:ext cx="0" cy="0"/>
          <a:chOff x="0" y="0"/>
          <a:chExt cx="0" cy="0"/>
        </a:xfrm>
      </p:grpSpPr>
      <p:sp>
        <p:nvSpPr>
          <p:cNvPr id="197" name="Google Shape;197;p15"/>
          <p:cNvSpPr txBox="1">
            <a:spLocks noGrp="1"/>
          </p:cNvSpPr>
          <p:nvPr>
            <p:ph type="title"/>
          </p:nvPr>
        </p:nvSpPr>
        <p:spPr>
          <a:xfrm>
            <a:off x="628650" y="838668"/>
            <a:ext cx="7886700" cy="429348"/>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rgbClr val="6D6E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8" name="Google Shape;198;p15"/>
          <p:cNvSpPr txBox="1">
            <a:spLocks noGrp="1"/>
          </p:cNvSpPr>
          <p:nvPr>
            <p:ph type="body" idx="1"/>
          </p:nvPr>
        </p:nvSpPr>
        <p:spPr>
          <a:xfrm>
            <a:off x="2810706" y="1128087"/>
            <a:ext cx="5876094"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99" name="Google Shape;199;p15"/>
          <p:cNvSpPr txBox="1">
            <a:spLocks noGrp="1"/>
          </p:cNvSpPr>
          <p:nvPr>
            <p:ph type="body" idx="2"/>
          </p:nvPr>
        </p:nvSpPr>
        <p:spPr>
          <a:xfrm>
            <a:off x="2810706" y="1443226"/>
            <a:ext cx="5876094" cy="703244"/>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00" name="Google Shape;200;p15"/>
          <p:cNvSpPr>
            <a:spLocks noGrp="1"/>
          </p:cNvSpPr>
          <p:nvPr>
            <p:ph type="pic" idx="3"/>
          </p:nvPr>
        </p:nvSpPr>
        <p:spPr>
          <a:xfrm>
            <a:off x="457200" y="1128380"/>
            <a:ext cx="1902523" cy="1017985"/>
          </a:xfrm>
          <a:prstGeom prst="rect">
            <a:avLst/>
          </a:prstGeom>
          <a:noFill/>
          <a:ln w="19050" cap="flat" cmpd="sng">
            <a:solidFill>
              <a:srgbClr val="8B8B8B"/>
            </a:solidFill>
            <a:prstDash val="solid"/>
            <a:round/>
            <a:headEnd type="none" w="sm" len="sm"/>
            <a:tailEnd type="none" w="sm" len="sm"/>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300"/>
              <a:buFont typeface="Arial"/>
              <a:buNone/>
              <a:defRPr sz="10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201" name="Google Shape;201;p15"/>
          <p:cNvSpPr txBox="1">
            <a:spLocks noGrp="1"/>
          </p:cNvSpPr>
          <p:nvPr>
            <p:ph type="body" idx="4"/>
          </p:nvPr>
        </p:nvSpPr>
        <p:spPr>
          <a:xfrm>
            <a:off x="2810706" y="2354661"/>
            <a:ext cx="5876094"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02" name="Google Shape;202;p15"/>
          <p:cNvSpPr txBox="1">
            <a:spLocks noGrp="1"/>
          </p:cNvSpPr>
          <p:nvPr>
            <p:ph type="body" idx="5"/>
          </p:nvPr>
        </p:nvSpPr>
        <p:spPr>
          <a:xfrm>
            <a:off x="2810706" y="2669800"/>
            <a:ext cx="5876094" cy="703244"/>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03" name="Google Shape;203;p15"/>
          <p:cNvSpPr>
            <a:spLocks noGrp="1"/>
          </p:cNvSpPr>
          <p:nvPr>
            <p:ph type="pic" idx="6"/>
          </p:nvPr>
        </p:nvSpPr>
        <p:spPr>
          <a:xfrm>
            <a:off x="457199" y="2354954"/>
            <a:ext cx="1902523" cy="1017985"/>
          </a:xfrm>
          <a:prstGeom prst="rect">
            <a:avLst/>
          </a:prstGeom>
          <a:noFill/>
          <a:ln w="19050" cap="flat" cmpd="sng">
            <a:solidFill>
              <a:srgbClr val="8B8B8B"/>
            </a:solidFill>
            <a:prstDash val="solid"/>
            <a:round/>
            <a:headEnd type="none" w="sm" len="sm"/>
            <a:tailEnd type="none" w="sm" len="sm"/>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300"/>
              <a:buFont typeface="Arial"/>
              <a:buNone/>
              <a:defRPr sz="10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204" name="Google Shape;204;p15"/>
          <p:cNvSpPr txBox="1">
            <a:spLocks noGrp="1"/>
          </p:cNvSpPr>
          <p:nvPr>
            <p:ph type="body" idx="7"/>
          </p:nvPr>
        </p:nvSpPr>
        <p:spPr>
          <a:xfrm>
            <a:off x="2810706" y="3581235"/>
            <a:ext cx="5876094"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05" name="Google Shape;205;p15"/>
          <p:cNvSpPr txBox="1">
            <a:spLocks noGrp="1"/>
          </p:cNvSpPr>
          <p:nvPr>
            <p:ph type="body" idx="8"/>
          </p:nvPr>
        </p:nvSpPr>
        <p:spPr>
          <a:xfrm>
            <a:off x="2810706" y="3896374"/>
            <a:ext cx="5876094" cy="703244"/>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06" name="Google Shape;206;p15"/>
          <p:cNvSpPr>
            <a:spLocks noGrp="1"/>
          </p:cNvSpPr>
          <p:nvPr>
            <p:ph type="pic" idx="9"/>
          </p:nvPr>
        </p:nvSpPr>
        <p:spPr>
          <a:xfrm>
            <a:off x="457199" y="3581528"/>
            <a:ext cx="1902523" cy="1017985"/>
          </a:xfrm>
          <a:prstGeom prst="rect">
            <a:avLst/>
          </a:prstGeom>
          <a:noFill/>
          <a:ln w="19050" cap="flat" cmpd="sng">
            <a:solidFill>
              <a:srgbClr val="8B8B8B"/>
            </a:solidFill>
            <a:prstDash val="solid"/>
            <a:round/>
            <a:headEnd type="none" w="sm" len="sm"/>
            <a:tailEnd type="none" w="sm" len="sm"/>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300"/>
              <a:buFont typeface="Arial"/>
              <a:buNone/>
              <a:defRPr sz="10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With Footer">
  <p:cSld name="Blank With Footer">
    <p:spTree>
      <p:nvGrpSpPr>
        <p:cNvPr id="1" name="Shape 207"/>
        <p:cNvGrpSpPr/>
        <p:nvPr/>
      </p:nvGrpSpPr>
      <p:grpSpPr>
        <a:xfrm>
          <a:off x="0" y="0"/>
          <a:ext cx="0" cy="0"/>
          <a:chOff x="0" y="0"/>
          <a:chExt cx="0" cy="0"/>
        </a:xfrm>
      </p:grpSpPr>
    </p:spTree>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ircle 1">
  <p:cSld name="Circle 1">
    <p:spTree>
      <p:nvGrpSpPr>
        <p:cNvPr id="1" name="Shape 208"/>
        <p:cNvGrpSpPr/>
        <p:nvPr/>
      </p:nvGrpSpPr>
      <p:grpSpPr>
        <a:xfrm>
          <a:off x="0" y="0"/>
          <a:ext cx="0" cy="0"/>
          <a:chOff x="0" y="0"/>
          <a:chExt cx="0" cy="0"/>
        </a:xfrm>
      </p:grpSpPr>
      <p:sp>
        <p:nvSpPr>
          <p:cNvPr id="209" name="Google Shape;209;p17"/>
          <p:cNvSpPr txBox="1">
            <a:spLocks noGrp="1"/>
          </p:cNvSpPr>
          <p:nvPr>
            <p:ph type="title"/>
          </p:nvPr>
        </p:nvSpPr>
        <p:spPr>
          <a:xfrm>
            <a:off x="457200" y="393323"/>
            <a:ext cx="8229600" cy="429348"/>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rgbClr val="6D6E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0" name="Google Shape;210;p17"/>
          <p:cNvSpPr txBox="1">
            <a:spLocks noGrp="1"/>
          </p:cNvSpPr>
          <p:nvPr>
            <p:ph type="subTitle" idx="1"/>
          </p:nvPr>
        </p:nvSpPr>
        <p:spPr>
          <a:xfrm>
            <a:off x="457200" y="714424"/>
            <a:ext cx="8229600" cy="591749"/>
          </a:xfrm>
          <a:prstGeom prst="rect">
            <a:avLst/>
          </a:prstGeom>
          <a:noFill/>
          <a:ln>
            <a:noFill/>
          </a:ln>
        </p:spPr>
        <p:txBody>
          <a:bodyPr spcFirstLastPara="1" wrap="square" lIns="68575" tIns="34275" rIns="68575" bIns="34275" anchor="t" anchorCtr="0"/>
          <a:lstStyle>
            <a:lvl1pPr lvl="0" algn="ctr">
              <a:lnSpc>
                <a:spcPct val="120000"/>
              </a:lnSpc>
              <a:spcBef>
                <a:spcPts val="750"/>
              </a:spcBef>
              <a:spcAft>
                <a:spcPts val="0"/>
              </a:spcAft>
              <a:buSzPts val="1560"/>
              <a:buNone/>
              <a:defRPr sz="1200">
                <a:solidFill>
                  <a:srgbClr val="A1A2A3"/>
                </a:solidFill>
              </a:defRPr>
            </a:lvl1pPr>
            <a:lvl2pPr lvl="1" algn="ctr">
              <a:lnSpc>
                <a:spcPct val="100000"/>
              </a:lnSpc>
              <a:spcBef>
                <a:spcPts val="750"/>
              </a:spcBef>
              <a:spcAft>
                <a:spcPts val="0"/>
              </a:spcAft>
              <a:buSzPts val="1330"/>
              <a:buNone/>
              <a:defRPr>
                <a:solidFill>
                  <a:srgbClr val="A1A2A3"/>
                </a:solidFill>
              </a:defRPr>
            </a:lvl2pPr>
            <a:lvl3pPr lvl="2" algn="ctr">
              <a:lnSpc>
                <a:spcPct val="100000"/>
              </a:lnSpc>
              <a:spcBef>
                <a:spcPts val="750"/>
              </a:spcBef>
              <a:spcAft>
                <a:spcPts val="0"/>
              </a:spcAft>
              <a:buSzPts val="1440"/>
              <a:buNone/>
              <a:defRPr>
                <a:solidFill>
                  <a:srgbClr val="A1A2A3"/>
                </a:solidFill>
              </a:defRPr>
            </a:lvl3pPr>
            <a:lvl4pPr lvl="3" algn="ctr">
              <a:lnSpc>
                <a:spcPct val="100000"/>
              </a:lnSpc>
              <a:spcBef>
                <a:spcPts val="750"/>
              </a:spcBef>
              <a:spcAft>
                <a:spcPts val="0"/>
              </a:spcAft>
              <a:buSzPts val="1375"/>
              <a:buNone/>
              <a:defRPr>
                <a:solidFill>
                  <a:srgbClr val="A1A2A3"/>
                </a:solidFill>
              </a:defRPr>
            </a:lvl4pPr>
            <a:lvl5pPr lvl="4" algn="ctr">
              <a:lnSpc>
                <a:spcPct val="100000"/>
              </a:lnSpc>
              <a:spcBef>
                <a:spcPts val="750"/>
              </a:spcBef>
              <a:spcAft>
                <a:spcPts val="0"/>
              </a:spcAft>
              <a:buSzPts val="1350"/>
              <a:buNone/>
              <a:defRPr>
                <a:solidFill>
                  <a:srgbClr val="A1A2A3"/>
                </a:solidFill>
              </a:defRPr>
            </a:lvl5pPr>
            <a:lvl6pPr lvl="5" algn="ctr">
              <a:lnSpc>
                <a:spcPct val="90000"/>
              </a:lnSpc>
              <a:spcBef>
                <a:spcPts val="375"/>
              </a:spcBef>
              <a:spcAft>
                <a:spcPts val="0"/>
              </a:spcAft>
              <a:buClr>
                <a:srgbClr val="A1A2A3"/>
              </a:buClr>
              <a:buSzPts val="800"/>
              <a:buNone/>
              <a:defRPr>
                <a:solidFill>
                  <a:srgbClr val="A1A2A3"/>
                </a:solidFill>
              </a:defRPr>
            </a:lvl6pPr>
            <a:lvl7pPr lvl="6" algn="ctr">
              <a:lnSpc>
                <a:spcPct val="100000"/>
              </a:lnSpc>
              <a:spcBef>
                <a:spcPts val="750"/>
              </a:spcBef>
              <a:spcAft>
                <a:spcPts val="0"/>
              </a:spcAft>
              <a:buSzPts val="1440"/>
              <a:buNone/>
              <a:defRPr>
                <a:solidFill>
                  <a:srgbClr val="A1A2A3"/>
                </a:solidFill>
              </a:defRPr>
            </a:lvl7pPr>
            <a:lvl8pPr lvl="7" algn="ctr">
              <a:lnSpc>
                <a:spcPct val="90000"/>
              </a:lnSpc>
              <a:spcBef>
                <a:spcPts val="375"/>
              </a:spcBef>
              <a:spcAft>
                <a:spcPts val="0"/>
              </a:spcAft>
              <a:buSzPts val="1440"/>
              <a:buNone/>
              <a:defRPr>
                <a:solidFill>
                  <a:srgbClr val="A1A2A3"/>
                </a:solidFill>
              </a:defRPr>
            </a:lvl8pPr>
            <a:lvl9pPr lvl="8" algn="ctr">
              <a:lnSpc>
                <a:spcPct val="90000"/>
              </a:lnSpc>
              <a:spcBef>
                <a:spcPts val="375"/>
              </a:spcBef>
              <a:spcAft>
                <a:spcPts val="0"/>
              </a:spcAft>
              <a:buSzPts val="1440"/>
              <a:buNone/>
              <a:defRPr>
                <a:solidFill>
                  <a:srgbClr val="A1A2A3"/>
                </a:solidFill>
              </a:defRPr>
            </a:lvl9pPr>
          </a:lstStyle>
          <a:p>
            <a:endParaRPr/>
          </a:p>
        </p:txBody>
      </p:sp>
      <p:sp>
        <p:nvSpPr>
          <p:cNvPr id="211" name="Google Shape;211;p17"/>
          <p:cNvSpPr txBox="1">
            <a:spLocks noGrp="1"/>
          </p:cNvSpPr>
          <p:nvPr>
            <p:ph type="body" idx="2"/>
          </p:nvPr>
        </p:nvSpPr>
        <p:spPr>
          <a:xfrm>
            <a:off x="457200" y="1493044"/>
            <a:ext cx="2170973" cy="315576"/>
          </a:xfrm>
          <a:prstGeom prst="rect">
            <a:avLst/>
          </a:prstGeom>
          <a:noFill/>
          <a:ln>
            <a:noFill/>
          </a:ln>
        </p:spPr>
        <p:txBody>
          <a:bodyPr spcFirstLastPara="1" wrap="square" lIns="68575" tIns="34275" rIns="68575" bIns="34275" anchor="t" anchorCtr="0"/>
          <a:lstStyle>
            <a:lvl1pPr marL="457200" lvl="0" indent="-228600" algn="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12" name="Google Shape;212;p17"/>
          <p:cNvSpPr txBox="1">
            <a:spLocks noGrp="1"/>
          </p:cNvSpPr>
          <p:nvPr>
            <p:ph type="body" idx="3"/>
          </p:nvPr>
        </p:nvSpPr>
        <p:spPr>
          <a:xfrm>
            <a:off x="457200" y="1808182"/>
            <a:ext cx="2170973" cy="1003598"/>
          </a:xfrm>
          <a:prstGeom prst="rect">
            <a:avLst/>
          </a:prstGeom>
          <a:noFill/>
          <a:ln>
            <a:noFill/>
          </a:ln>
        </p:spPr>
        <p:txBody>
          <a:bodyPr spcFirstLastPara="1" wrap="square" lIns="68575" tIns="34275" rIns="68575" bIns="34275" anchor="t" anchorCtr="0"/>
          <a:lstStyle>
            <a:lvl1pPr marL="457200" lvl="0" indent="-228600" algn="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dirty="0"/>
          </a:p>
        </p:txBody>
      </p:sp>
      <p:sp>
        <p:nvSpPr>
          <p:cNvPr id="213" name="Google Shape;213;p17"/>
          <p:cNvSpPr txBox="1">
            <a:spLocks noGrp="1"/>
          </p:cNvSpPr>
          <p:nvPr>
            <p:ph type="body" idx="4"/>
          </p:nvPr>
        </p:nvSpPr>
        <p:spPr>
          <a:xfrm>
            <a:off x="457200" y="3245168"/>
            <a:ext cx="2170973" cy="315576"/>
          </a:xfrm>
          <a:prstGeom prst="rect">
            <a:avLst/>
          </a:prstGeom>
          <a:noFill/>
          <a:ln>
            <a:noFill/>
          </a:ln>
        </p:spPr>
        <p:txBody>
          <a:bodyPr spcFirstLastPara="1" wrap="square" lIns="68575" tIns="34275" rIns="68575" bIns="34275" anchor="t" anchorCtr="0"/>
          <a:lstStyle>
            <a:lvl1pPr marL="457200" lvl="0" indent="-228600" algn="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14" name="Google Shape;214;p17"/>
          <p:cNvSpPr txBox="1">
            <a:spLocks noGrp="1"/>
          </p:cNvSpPr>
          <p:nvPr>
            <p:ph type="body" idx="5"/>
          </p:nvPr>
        </p:nvSpPr>
        <p:spPr>
          <a:xfrm>
            <a:off x="457200" y="3560306"/>
            <a:ext cx="2170973" cy="1003598"/>
          </a:xfrm>
          <a:prstGeom prst="rect">
            <a:avLst/>
          </a:prstGeom>
          <a:noFill/>
          <a:ln>
            <a:noFill/>
          </a:ln>
        </p:spPr>
        <p:txBody>
          <a:bodyPr spcFirstLastPara="1" wrap="square" lIns="68575" tIns="34275" rIns="68575" bIns="34275" anchor="t" anchorCtr="0"/>
          <a:lstStyle>
            <a:lvl1pPr marL="457200" lvl="0" indent="-228600" algn="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dirty="0"/>
          </a:p>
        </p:txBody>
      </p:sp>
      <p:grpSp>
        <p:nvGrpSpPr>
          <p:cNvPr id="215" name="Google Shape;215;p17"/>
          <p:cNvGrpSpPr/>
          <p:nvPr/>
        </p:nvGrpSpPr>
        <p:grpSpPr>
          <a:xfrm>
            <a:off x="2965286" y="1442953"/>
            <a:ext cx="3213427" cy="3156641"/>
            <a:chOff x="3548751" y="1923938"/>
            <a:chExt cx="4290148" cy="4208853"/>
          </a:xfrm>
        </p:grpSpPr>
        <p:sp>
          <p:nvSpPr>
            <p:cNvPr id="216" name="Google Shape;216;p17"/>
            <p:cNvSpPr/>
            <p:nvPr/>
          </p:nvSpPr>
          <p:spPr>
            <a:xfrm>
              <a:off x="5633326" y="1923938"/>
              <a:ext cx="2205573" cy="2316635"/>
            </a:xfrm>
            <a:custGeom>
              <a:avLst/>
              <a:gdLst/>
              <a:ahLst/>
              <a:cxnLst/>
              <a:rect l="l" t="t" r="r" b="b"/>
              <a:pathLst>
                <a:path w="2844750" h="3158992" extrusionOk="0">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rgbClr val="78B45C"/>
            </a:solidFill>
            <a:ln w="38100" cap="flat" cmpd="sng">
              <a:solidFill>
                <a:schemeClr val="lt1"/>
              </a:solidFill>
              <a:prstDash val="solid"/>
              <a:miter lim="800000"/>
              <a:headEnd type="none" w="sm" len="sm"/>
              <a:tailEnd type="none" w="sm" len="sm"/>
            </a:ln>
          </p:spPr>
          <p:txBody>
            <a:bodyPr spcFirstLastPara="1" wrap="square" lIns="91375" tIns="45700" rIns="913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17" name="Google Shape;217;p17"/>
            <p:cNvSpPr/>
            <p:nvPr/>
          </p:nvSpPr>
          <p:spPr>
            <a:xfrm rot="5400000">
              <a:off x="5628082" y="3931382"/>
              <a:ext cx="2086186" cy="2316633"/>
            </a:xfrm>
            <a:custGeom>
              <a:avLst/>
              <a:gdLst/>
              <a:ahLst/>
              <a:cxnLst/>
              <a:rect l="l" t="t" r="r" b="b"/>
              <a:pathLst>
                <a:path w="2844750" h="3158992" extrusionOk="0">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rgbClr val="78B45C"/>
            </a:solidFill>
            <a:ln w="38100" cap="flat" cmpd="sng">
              <a:solidFill>
                <a:schemeClr val="lt1"/>
              </a:solidFill>
              <a:prstDash val="solid"/>
              <a:miter lim="800000"/>
              <a:headEnd type="none" w="sm" len="sm"/>
              <a:tailEnd type="none" w="sm" len="sm"/>
            </a:ln>
          </p:spPr>
          <p:txBody>
            <a:bodyPr spcFirstLastPara="1" wrap="square" lIns="91375" tIns="45700" rIns="913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18" name="Google Shape;218;p17"/>
            <p:cNvSpPr/>
            <p:nvPr/>
          </p:nvSpPr>
          <p:spPr>
            <a:xfrm rot="10800000">
              <a:off x="3548751" y="3816155"/>
              <a:ext cx="2205573" cy="2316635"/>
            </a:xfrm>
            <a:custGeom>
              <a:avLst/>
              <a:gdLst/>
              <a:ahLst/>
              <a:cxnLst/>
              <a:rect l="l" t="t" r="r" b="b"/>
              <a:pathLst>
                <a:path w="2844750" h="3158992" extrusionOk="0">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rgbClr val="78B45C"/>
            </a:solidFill>
            <a:ln w="38100" cap="flat" cmpd="sng">
              <a:solidFill>
                <a:schemeClr val="lt1"/>
              </a:solidFill>
              <a:prstDash val="solid"/>
              <a:miter lim="800000"/>
              <a:headEnd type="none" w="sm" len="sm"/>
              <a:tailEnd type="none" w="sm" len="sm"/>
            </a:ln>
          </p:spPr>
          <p:txBody>
            <a:bodyPr spcFirstLastPara="1" wrap="square" lIns="91375" tIns="45700" rIns="913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219" name="Google Shape;219;p17"/>
            <p:cNvSpPr/>
            <p:nvPr/>
          </p:nvSpPr>
          <p:spPr>
            <a:xfrm rot="-5400000">
              <a:off x="3673382" y="1808715"/>
              <a:ext cx="2086190" cy="2316637"/>
            </a:xfrm>
            <a:custGeom>
              <a:avLst/>
              <a:gdLst/>
              <a:ahLst/>
              <a:cxnLst/>
              <a:rect l="l" t="t" r="r" b="b"/>
              <a:pathLst>
                <a:path w="2844750" h="3158992" extrusionOk="0">
                  <a:moveTo>
                    <a:pt x="0" y="0"/>
                  </a:moveTo>
                  <a:cubicBezTo>
                    <a:pt x="766552" y="20660"/>
                    <a:pt x="1499688" y="342349"/>
                    <a:pt x="2035609" y="903232"/>
                  </a:cubicBezTo>
                  <a:cubicBezTo>
                    <a:pt x="2555046" y="1446863"/>
                    <a:pt x="2841583" y="2165348"/>
                    <a:pt x="2844558" y="2907144"/>
                  </a:cubicBezTo>
                  <a:lnTo>
                    <a:pt x="2844750" y="2907144"/>
                  </a:lnTo>
                  <a:lnTo>
                    <a:pt x="2844567" y="2907327"/>
                  </a:lnTo>
                  <a:cubicBezTo>
                    <a:pt x="2844742" y="2908528"/>
                    <a:pt x="2844746" y="2909731"/>
                    <a:pt x="2844750" y="2910933"/>
                  </a:cubicBezTo>
                  <a:lnTo>
                    <a:pt x="2840961" y="2910933"/>
                  </a:lnTo>
                  <a:lnTo>
                    <a:pt x="2592902" y="3158992"/>
                  </a:lnTo>
                  <a:lnTo>
                    <a:pt x="2344843" y="2910933"/>
                  </a:lnTo>
                  <a:lnTo>
                    <a:pt x="2342765" y="2910933"/>
                  </a:lnTo>
                  <a:lnTo>
                    <a:pt x="2342652" y="2908742"/>
                  </a:lnTo>
                  <a:lnTo>
                    <a:pt x="2341054" y="2907144"/>
                  </a:lnTo>
                  <a:lnTo>
                    <a:pt x="2342570" y="2907144"/>
                  </a:lnTo>
                  <a:cubicBezTo>
                    <a:pt x="2339408" y="2293718"/>
                    <a:pt x="2102129" y="1699740"/>
                    <a:pt x="1672540" y="1250142"/>
                  </a:cubicBezTo>
                  <a:cubicBezTo>
                    <a:pt x="1232013" y="789097"/>
                    <a:pt x="630616" y="523165"/>
                    <a:pt x="927" y="502769"/>
                  </a:cubicBezTo>
                  <a:lnTo>
                    <a:pt x="251847" y="251850"/>
                  </a:lnTo>
                  <a:lnTo>
                    <a:pt x="0" y="2"/>
                  </a:lnTo>
                  <a:close/>
                </a:path>
              </a:pathLst>
            </a:custGeom>
            <a:solidFill>
              <a:srgbClr val="78B45C"/>
            </a:solidFill>
            <a:ln w="38100" cap="flat" cmpd="sng">
              <a:solidFill>
                <a:schemeClr val="lt1"/>
              </a:solidFill>
              <a:prstDash val="solid"/>
              <a:miter lim="800000"/>
              <a:headEnd type="none" w="sm" len="sm"/>
              <a:tailEnd type="none" w="sm" len="sm"/>
            </a:ln>
          </p:spPr>
          <p:txBody>
            <a:bodyPr spcFirstLastPara="1" wrap="square" lIns="91375" tIns="45700" rIns="913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220" name="Google Shape;220;p17"/>
          <p:cNvSpPr txBox="1">
            <a:spLocks noGrp="1"/>
          </p:cNvSpPr>
          <p:nvPr>
            <p:ph type="body" idx="6"/>
          </p:nvPr>
        </p:nvSpPr>
        <p:spPr>
          <a:xfrm>
            <a:off x="3243435" y="2745002"/>
            <a:ext cx="2696379" cy="579903"/>
          </a:xfrm>
          <a:prstGeom prst="rect">
            <a:avLst/>
          </a:prstGeom>
          <a:noFill/>
          <a:ln>
            <a:noFill/>
          </a:ln>
        </p:spPr>
        <p:txBody>
          <a:bodyPr spcFirstLastPara="1" wrap="square" lIns="68575" tIns="34275" rIns="68575" bIns="34275" anchor="ctr" anchorCtr="0"/>
          <a:lstStyle>
            <a:lvl1pPr marL="457200" lvl="0" indent="-228600" algn="ctr">
              <a:lnSpc>
                <a:spcPct val="120000"/>
              </a:lnSpc>
              <a:spcBef>
                <a:spcPts val="750"/>
              </a:spcBef>
              <a:spcAft>
                <a:spcPts val="0"/>
              </a:spcAft>
              <a:buSzPts val="1560"/>
              <a:buNone/>
              <a:defRPr sz="1200" b="1" i="0" cap="none">
                <a:solidFill>
                  <a:srgbClr val="676767"/>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21" name="Google Shape;221;p17"/>
          <p:cNvSpPr/>
          <p:nvPr/>
        </p:nvSpPr>
        <p:spPr>
          <a:xfrm>
            <a:off x="3151206" y="1493044"/>
            <a:ext cx="882356" cy="883503"/>
          </a:xfrm>
          <a:prstGeom prst="ellipse">
            <a:avLst/>
          </a:prstGeom>
          <a:solidFill>
            <a:srgbClr val="30373B"/>
          </a:solidFill>
          <a:ln w="50800" cap="flat" cmpd="sng">
            <a:solidFill>
              <a:schemeClr val="lt1"/>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2" name="Google Shape;222;p17"/>
          <p:cNvSpPr>
            <a:spLocks noGrp="1"/>
          </p:cNvSpPr>
          <p:nvPr>
            <p:ph type="pic" idx="7"/>
          </p:nvPr>
        </p:nvSpPr>
        <p:spPr>
          <a:xfrm>
            <a:off x="3336217" y="1678295"/>
            <a:ext cx="512333" cy="513000"/>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910"/>
              <a:buFont typeface="Arial"/>
              <a:buNone/>
              <a:defRPr sz="7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223" name="Google Shape;223;p17"/>
          <p:cNvSpPr txBox="1">
            <a:spLocks noGrp="1"/>
          </p:cNvSpPr>
          <p:nvPr>
            <p:ph type="body" idx="8"/>
          </p:nvPr>
        </p:nvSpPr>
        <p:spPr>
          <a:xfrm>
            <a:off x="6515827" y="1493044"/>
            <a:ext cx="2170973"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24" name="Google Shape;224;p17"/>
          <p:cNvSpPr txBox="1">
            <a:spLocks noGrp="1"/>
          </p:cNvSpPr>
          <p:nvPr>
            <p:ph type="body" idx="9"/>
          </p:nvPr>
        </p:nvSpPr>
        <p:spPr>
          <a:xfrm>
            <a:off x="6515827" y="1808182"/>
            <a:ext cx="2170973" cy="1003598"/>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25" name="Google Shape;225;p17"/>
          <p:cNvSpPr txBox="1">
            <a:spLocks noGrp="1"/>
          </p:cNvSpPr>
          <p:nvPr>
            <p:ph type="body" idx="13"/>
          </p:nvPr>
        </p:nvSpPr>
        <p:spPr>
          <a:xfrm>
            <a:off x="6515827" y="3245168"/>
            <a:ext cx="2170973"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26" name="Google Shape;226;p17"/>
          <p:cNvSpPr txBox="1">
            <a:spLocks noGrp="1"/>
          </p:cNvSpPr>
          <p:nvPr>
            <p:ph type="body" idx="14"/>
          </p:nvPr>
        </p:nvSpPr>
        <p:spPr>
          <a:xfrm>
            <a:off x="6515827" y="3560306"/>
            <a:ext cx="2170973" cy="1003598"/>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27" name="Google Shape;227;p17"/>
          <p:cNvSpPr/>
          <p:nvPr/>
        </p:nvSpPr>
        <p:spPr>
          <a:xfrm>
            <a:off x="5057457" y="1493044"/>
            <a:ext cx="882356" cy="883503"/>
          </a:xfrm>
          <a:prstGeom prst="ellipse">
            <a:avLst/>
          </a:prstGeom>
          <a:solidFill>
            <a:srgbClr val="30373B"/>
          </a:solidFill>
          <a:ln w="50800" cap="flat" cmpd="sng">
            <a:solidFill>
              <a:schemeClr val="lt1"/>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28" name="Google Shape;228;p17"/>
          <p:cNvSpPr>
            <a:spLocks noGrp="1"/>
          </p:cNvSpPr>
          <p:nvPr>
            <p:ph type="pic" idx="15"/>
          </p:nvPr>
        </p:nvSpPr>
        <p:spPr>
          <a:xfrm>
            <a:off x="5242469" y="1678295"/>
            <a:ext cx="512333" cy="513000"/>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910"/>
              <a:buFont typeface="Arial"/>
              <a:buNone/>
              <a:defRPr sz="7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229" name="Google Shape;229;p17"/>
          <p:cNvSpPr/>
          <p:nvPr/>
        </p:nvSpPr>
        <p:spPr>
          <a:xfrm>
            <a:off x="3151206" y="3680401"/>
            <a:ext cx="882356" cy="883503"/>
          </a:xfrm>
          <a:prstGeom prst="ellipse">
            <a:avLst/>
          </a:prstGeom>
          <a:solidFill>
            <a:srgbClr val="30373B"/>
          </a:solidFill>
          <a:ln w="50800" cap="flat" cmpd="sng">
            <a:solidFill>
              <a:schemeClr val="lt1"/>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0" name="Google Shape;230;p17"/>
          <p:cNvSpPr>
            <a:spLocks noGrp="1"/>
          </p:cNvSpPr>
          <p:nvPr>
            <p:ph type="pic" idx="16"/>
          </p:nvPr>
        </p:nvSpPr>
        <p:spPr>
          <a:xfrm>
            <a:off x="3336217" y="3865652"/>
            <a:ext cx="512333" cy="513000"/>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910"/>
              <a:buFont typeface="Arial"/>
              <a:buNone/>
              <a:defRPr sz="7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231" name="Google Shape;231;p17"/>
          <p:cNvSpPr/>
          <p:nvPr/>
        </p:nvSpPr>
        <p:spPr>
          <a:xfrm>
            <a:off x="5057457" y="3680401"/>
            <a:ext cx="882356" cy="883503"/>
          </a:xfrm>
          <a:prstGeom prst="ellipse">
            <a:avLst/>
          </a:prstGeom>
          <a:solidFill>
            <a:srgbClr val="30373B"/>
          </a:solidFill>
          <a:ln w="50800" cap="flat" cmpd="sng">
            <a:solidFill>
              <a:schemeClr val="lt1"/>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32" name="Google Shape;232;p17"/>
          <p:cNvSpPr>
            <a:spLocks noGrp="1"/>
          </p:cNvSpPr>
          <p:nvPr>
            <p:ph type="pic" idx="17"/>
          </p:nvPr>
        </p:nvSpPr>
        <p:spPr>
          <a:xfrm>
            <a:off x="5242469" y="3865652"/>
            <a:ext cx="512333" cy="513000"/>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910"/>
              <a:buFont typeface="Arial"/>
              <a:buNone/>
              <a:defRPr sz="7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4 x Icon">
  <p:cSld name="4 x Icon">
    <p:spTree>
      <p:nvGrpSpPr>
        <p:cNvPr id="1" name="Shape 233"/>
        <p:cNvGrpSpPr/>
        <p:nvPr/>
      </p:nvGrpSpPr>
      <p:grpSpPr>
        <a:xfrm>
          <a:off x="0" y="0"/>
          <a:ext cx="0" cy="0"/>
          <a:chOff x="0" y="0"/>
          <a:chExt cx="0" cy="0"/>
        </a:xfrm>
      </p:grpSpPr>
      <p:sp>
        <p:nvSpPr>
          <p:cNvPr id="234" name="Google Shape;234;p18"/>
          <p:cNvSpPr txBox="1">
            <a:spLocks noGrp="1"/>
          </p:cNvSpPr>
          <p:nvPr>
            <p:ph type="title"/>
          </p:nvPr>
        </p:nvSpPr>
        <p:spPr>
          <a:xfrm>
            <a:off x="628650" y="838668"/>
            <a:ext cx="7886700" cy="429348"/>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rgbClr val="6D6E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5" name="Google Shape;235;p18"/>
          <p:cNvSpPr txBox="1">
            <a:spLocks noGrp="1"/>
          </p:cNvSpPr>
          <p:nvPr>
            <p:ph type="subTitle" idx="1"/>
          </p:nvPr>
        </p:nvSpPr>
        <p:spPr>
          <a:xfrm>
            <a:off x="457200" y="714424"/>
            <a:ext cx="8229600" cy="591749"/>
          </a:xfrm>
          <a:prstGeom prst="rect">
            <a:avLst/>
          </a:prstGeom>
          <a:noFill/>
          <a:ln>
            <a:noFill/>
          </a:ln>
        </p:spPr>
        <p:txBody>
          <a:bodyPr spcFirstLastPara="1" wrap="square" lIns="68575" tIns="34275" rIns="68575" bIns="34275" anchor="t" anchorCtr="0"/>
          <a:lstStyle>
            <a:lvl1pPr lvl="0" algn="ctr">
              <a:lnSpc>
                <a:spcPct val="120000"/>
              </a:lnSpc>
              <a:spcBef>
                <a:spcPts val="750"/>
              </a:spcBef>
              <a:spcAft>
                <a:spcPts val="0"/>
              </a:spcAft>
              <a:buSzPts val="1560"/>
              <a:buNone/>
              <a:defRPr sz="1200">
                <a:solidFill>
                  <a:srgbClr val="A1A2A3"/>
                </a:solidFill>
              </a:defRPr>
            </a:lvl1pPr>
            <a:lvl2pPr lvl="1" algn="ctr">
              <a:lnSpc>
                <a:spcPct val="100000"/>
              </a:lnSpc>
              <a:spcBef>
                <a:spcPts val="750"/>
              </a:spcBef>
              <a:spcAft>
                <a:spcPts val="0"/>
              </a:spcAft>
              <a:buSzPts val="1330"/>
              <a:buNone/>
              <a:defRPr>
                <a:solidFill>
                  <a:srgbClr val="A1A2A3"/>
                </a:solidFill>
              </a:defRPr>
            </a:lvl2pPr>
            <a:lvl3pPr lvl="2" algn="ctr">
              <a:lnSpc>
                <a:spcPct val="100000"/>
              </a:lnSpc>
              <a:spcBef>
                <a:spcPts val="750"/>
              </a:spcBef>
              <a:spcAft>
                <a:spcPts val="0"/>
              </a:spcAft>
              <a:buSzPts val="1440"/>
              <a:buNone/>
              <a:defRPr>
                <a:solidFill>
                  <a:srgbClr val="A1A2A3"/>
                </a:solidFill>
              </a:defRPr>
            </a:lvl3pPr>
            <a:lvl4pPr lvl="3" algn="ctr">
              <a:lnSpc>
                <a:spcPct val="100000"/>
              </a:lnSpc>
              <a:spcBef>
                <a:spcPts val="750"/>
              </a:spcBef>
              <a:spcAft>
                <a:spcPts val="0"/>
              </a:spcAft>
              <a:buSzPts val="1375"/>
              <a:buNone/>
              <a:defRPr>
                <a:solidFill>
                  <a:srgbClr val="A1A2A3"/>
                </a:solidFill>
              </a:defRPr>
            </a:lvl4pPr>
            <a:lvl5pPr lvl="4" algn="ctr">
              <a:lnSpc>
                <a:spcPct val="100000"/>
              </a:lnSpc>
              <a:spcBef>
                <a:spcPts val="750"/>
              </a:spcBef>
              <a:spcAft>
                <a:spcPts val="0"/>
              </a:spcAft>
              <a:buSzPts val="1350"/>
              <a:buNone/>
              <a:defRPr>
                <a:solidFill>
                  <a:srgbClr val="A1A2A3"/>
                </a:solidFill>
              </a:defRPr>
            </a:lvl5pPr>
            <a:lvl6pPr lvl="5" algn="ctr">
              <a:lnSpc>
                <a:spcPct val="90000"/>
              </a:lnSpc>
              <a:spcBef>
                <a:spcPts val="375"/>
              </a:spcBef>
              <a:spcAft>
                <a:spcPts val="0"/>
              </a:spcAft>
              <a:buClr>
                <a:srgbClr val="A1A2A3"/>
              </a:buClr>
              <a:buSzPts val="800"/>
              <a:buNone/>
              <a:defRPr>
                <a:solidFill>
                  <a:srgbClr val="A1A2A3"/>
                </a:solidFill>
              </a:defRPr>
            </a:lvl6pPr>
            <a:lvl7pPr lvl="6" algn="ctr">
              <a:lnSpc>
                <a:spcPct val="100000"/>
              </a:lnSpc>
              <a:spcBef>
                <a:spcPts val="750"/>
              </a:spcBef>
              <a:spcAft>
                <a:spcPts val="0"/>
              </a:spcAft>
              <a:buSzPts val="1440"/>
              <a:buNone/>
              <a:defRPr>
                <a:solidFill>
                  <a:srgbClr val="A1A2A3"/>
                </a:solidFill>
              </a:defRPr>
            </a:lvl7pPr>
            <a:lvl8pPr lvl="7" algn="ctr">
              <a:lnSpc>
                <a:spcPct val="90000"/>
              </a:lnSpc>
              <a:spcBef>
                <a:spcPts val="375"/>
              </a:spcBef>
              <a:spcAft>
                <a:spcPts val="0"/>
              </a:spcAft>
              <a:buSzPts val="1440"/>
              <a:buNone/>
              <a:defRPr>
                <a:solidFill>
                  <a:srgbClr val="A1A2A3"/>
                </a:solidFill>
              </a:defRPr>
            </a:lvl8pPr>
            <a:lvl9pPr lvl="8" algn="ctr">
              <a:lnSpc>
                <a:spcPct val="90000"/>
              </a:lnSpc>
              <a:spcBef>
                <a:spcPts val="375"/>
              </a:spcBef>
              <a:spcAft>
                <a:spcPts val="0"/>
              </a:spcAft>
              <a:buSzPts val="1440"/>
              <a:buNone/>
              <a:defRPr>
                <a:solidFill>
                  <a:srgbClr val="A1A2A3"/>
                </a:solidFill>
              </a:defRPr>
            </a:lvl9pPr>
          </a:lstStyle>
          <a:p>
            <a:endParaRPr/>
          </a:p>
        </p:txBody>
      </p:sp>
      <p:sp>
        <p:nvSpPr>
          <p:cNvPr id="236" name="Google Shape;236;p18"/>
          <p:cNvSpPr>
            <a:spLocks noGrp="1"/>
          </p:cNvSpPr>
          <p:nvPr>
            <p:ph type="pic" idx="2"/>
          </p:nvPr>
        </p:nvSpPr>
        <p:spPr>
          <a:xfrm>
            <a:off x="774876" y="1535470"/>
            <a:ext cx="1429137" cy="1430998"/>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237" name="Google Shape;237;p18"/>
          <p:cNvSpPr>
            <a:spLocks noGrp="1"/>
          </p:cNvSpPr>
          <p:nvPr>
            <p:ph type="pic" idx="3"/>
          </p:nvPr>
        </p:nvSpPr>
        <p:spPr>
          <a:xfrm>
            <a:off x="2833739" y="1535470"/>
            <a:ext cx="1429139" cy="1431000"/>
          </a:xfrm>
          <a:prstGeom prst="rect">
            <a:avLst/>
          </a:prstGeom>
          <a:noFill/>
          <a:ln>
            <a:noFill/>
          </a:ln>
        </p:spPr>
        <p:txBody>
          <a:bodyPr spcFirstLastPara="1" wrap="square" lIns="68575" tIns="34275" rIns="68575" bIns="34275" anchor="t" anchorCtr="0"/>
          <a:lstStyle>
            <a:lvl1pPr marR="0" lvl="0" algn="ctr" rtl="0">
              <a:lnSpc>
                <a:spcPct val="100000"/>
              </a:lnSpc>
              <a:spcBef>
                <a:spcPts val="240"/>
              </a:spcBef>
              <a:spcAft>
                <a:spcPts val="0"/>
              </a:spcAft>
              <a:buClr>
                <a:srgbClr val="6D6E71"/>
              </a:buClr>
              <a:buSzPts val="120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238" name="Google Shape;238;p18"/>
          <p:cNvSpPr>
            <a:spLocks noGrp="1"/>
          </p:cNvSpPr>
          <p:nvPr>
            <p:ph type="pic" idx="4"/>
          </p:nvPr>
        </p:nvSpPr>
        <p:spPr>
          <a:xfrm>
            <a:off x="4878188" y="1535470"/>
            <a:ext cx="1429139" cy="1431000"/>
          </a:xfrm>
          <a:prstGeom prst="rect">
            <a:avLst/>
          </a:prstGeom>
          <a:noFill/>
          <a:ln>
            <a:noFill/>
          </a:ln>
        </p:spPr>
        <p:txBody>
          <a:bodyPr spcFirstLastPara="1" wrap="square" lIns="68575" tIns="34275" rIns="68575" bIns="34275" anchor="t" anchorCtr="0"/>
          <a:lstStyle>
            <a:lvl1pPr marR="0" lvl="0" algn="ctr" rtl="0">
              <a:lnSpc>
                <a:spcPct val="100000"/>
              </a:lnSpc>
              <a:spcBef>
                <a:spcPts val="240"/>
              </a:spcBef>
              <a:spcAft>
                <a:spcPts val="0"/>
              </a:spcAft>
              <a:buClr>
                <a:srgbClr val="6D6E71"/>
              </a:buClr>
              <a:buSzPts val="120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239" name="Google Shape;239;p18"/>
          <p:cNvSpPr>
            <a:spLocks noGrp="1"/>
          </p:cNvSpPr>
          <p:nvPr>
            <p:ph type="pic" idx="5"/>
          </p:nvPr>
        </p:nvSpPr>
        <p:spPr>
          <a:xfrm>
            <a:off x="6929844" y="1535470"/>
            <a:ext cx="1429139" cy="1431000"/>
          </a:xfrm>
          <a:prstGeom prst="rect">
            <a:avLst/>
          </a:prstGeom>
          <a:noFill/>
          <a:ln>
            <a:noFill/>
          </a:ln>
        </p:spPr>
        <p:txBody>
          <a:bodyPr spcFirstLastPara="1" wrap="square" lIns="68575" tIns="34275" rIns="68575" bIns="34275" anchor="t" anchorCtr="0"/>
          <a:lstStyle>
            <a:lvl1pPr marR="0" lvl="0" algn="ctr" rtl="0">
              <a:lnSpc>
                <a:spcPct val="100000"/>
              </a:lnSpc>
              <a:spcBef>
                <a:spcPts val="240"/>
              </a:spcBef>
              <a:spcAft>
                <a:spcPts val="0"/>
              </a:spcAft>
              <a:buClr>
                <a:srgbClr val="6D6E71"/>
              </a:buClr>
              <a:buSzPts val="120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240" name="Google Shape;240;p18"/>
          <p:cNvSpPr txBox="1">
            <a:spLocks noGrp="1"/>
          </p:cNvSpPr>
          <p:nvPr>
            <p:ph type="body" idx="6"/>
          </p:nvPr>
        </p:nvSpPr>
        <p:spPr>
          <a:xfrm>
            <a:off x="702745" y="3119438"/>
            <a:ext cx="1581472"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41" name="Google Shape;241;p18"/>
          <p:cNvSpPr txBox="1">
            <a:spLocks noGrp="1"/>
          </p:cNvSpPr>
          <p:nvPr>
            <p:ph type="body" idx="7"/>
          </p:nvPr>
        </p:nvSpPr>
        <p:spPr>
          <a:xfrm>
            <a:off x="2754468" y="3119001"/>
            <a:ext cx="1581472"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42" name="Google Shape;242;p18"/>
          <p:cNvSpPr txBox="1">
            <a:spLocks noGrp="1"/>
          </p:cNvSpPr>
          <p:nvPr>
            <p:ph type="body" idx="8"/>
          </p:nvPr>
        </p:nvSpPr>
        <p:spPr>
          <a:xfrm>
            <a:off x="4806124" y="3119001"/>
            <a:ext cx="1581472"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43" name="Google Shape;243;p18"/>
          <p:cNvSpPr txBox="1">
            <a:spLocks noGrp="1"/>
          </p:cNvSpPr>
          <p:nvPr>
            <p:ph type="body" idx="9"/>
          </p:nvPr>
        </p:nvSpPr>
        <p:spPr>
          <a:xfrm>
            <a:off x="6857780" y="3127001"/>
            <a:ext cx="1581472"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44" name="Google Shape;244;p18"/>
          <p:cNvSpPr txBox="1">
            <a:spLocks noGrp="1"/>
          </p:cNvSpPr>
          <p:nvPr>
            <p:ph type="body" idx="13"/>
          </p:nvPr>
        </p:nvSpPr>
        <p:spPr>
          <a:xfrm>
            <a:off x="605337" y="3434577"/>
            <a:ext cx="1787182" cy="1183929"/>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45" name="Google Shape;245;p18"/>
          <p:cNvSpPr txBox="1">
            <a:spLocks noGrp="1"/>
          </p:cNvSpPr>
          <p:nvPr>
            <p:ph type="body" idx="14"/>
          </p:nvPr>
        </p:nvSpPr>
        <p:spPr>
          <a:xfrm>
            <a:off x="2650602" y="3434577"/>
            <a:ext cx="1787182" cy="1183929"/>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46" name="Google Shape;246;p18"/>
          <p:cNvSpPr txBox="1">
            <a:spLocks noGrp="1"/>
          </p:cNvSpPr>
          <p:nvPr>
            <p:ph type="body" idx="15"/>
          </p:nvPr>
        </p:nvSpPr>
        <p:spPr>
          <a:xfrm>
            <a:off x="4667239" y="3440631"/>
            <a:ext cx="1787182" cy="1183929"/>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47" name="Google Shape;247;p18"/>
          <p:cNvSpPr txBox="1">
            <a:spLocks noGrp="1"/>
          </p:cNvSpPr>
          <p:nvPr>
            <p:ph type="body" idx="16"/>
          </p:nvPr>
        </p:nvSpPr>
        <p:spPr>
          <a:xfrm>
            <a:off x="6752960" y="3442577"/>
            <a:ext cx="1787182" cy="1183929"/>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Tree>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spTree>
      <p:nvGrpSpPr>
        <p:cNvPr id="1" name="Shape 248"/>
        <p:cNvGrpSpPr/>
        <p:nvPr/>
      </p:nvGrpSpPr>
      <p:grpSpPr>
        <a:xfrm>
          <a:off x="0" y="0"/>
          <a:ext cx="0" cy="0"/>
          <a:chOff x="0" y="0"/>
          <a:chExt cx="0" cy="0"/>
        </a:xfrm>
      </p:grpSpPr>
      <p:pic>
        <p:nvPicPr>
          <p:cNvPr id="249" name="Google Shape;249;p19"/>
          <p:cNvPicPr preferRelativeResize="0"/>
          <p:nvPr/>
        </p:nvPicPr>
        <p:blipFill rotWithShape="1">
          <a:blip r:embed="rId2" cstate="print">
            <a:alphaModFix/>
          </a:blip>
          <a:srcRect/>
          <a:stretch/>
        </p:blipFill>
        <p:spPr>
          <a:xfrm>
            <a:off x="0" y="0"/>
            <a:ext cx="9145677" cy="5146196"/>
          </a:xfrm>
          <a:prstGeom prst="rect">
            <a:avLst/>
          </a:prstGeom>
          <a:noFill/>
          <a:ln>
            <a:noFill/>
          </a:ln>
        </p:spPr>
      </p:pic>
      <p:sp>
        <p:nvSpPr>
          <p:cNvPr id="250" name="Google Shape;250;p19"/>
          <p:cNvSpPr txBox="1"/>
          <p:nvPr/>
        </p:nvSpPr>
        <p:spPr>
          <a:xfrm>
            <a:off x="3928703" y="1246908"/>
            <a:ext cx="3637344" cy="530915"/>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chemeClr val="lt1"/>
              </a:buClr>
              <a:buSzPts val="3000"/>
              <a:buFont typeface="Arial Black"/>
              <a:buNone/>
            </a:pPr>
            <a:r>
              <a:rPr lang="de-DE" sz="2800" b="0" i="0" u="none" strike="noStrike" cap="none" dirty="0">
                <a:solidFill>
                  <a:schemeClr val="bg1"/>
                </a:solidFill>
                <a:latin typeface="Arial Black" pitchFamily="34" charset="0"/>
                <a:ea typeface="Arial"/>
                <a:cs typeface="Arial"/>
                <a:sym typeface="Arial"/>
              </a:rPr>
              <a:t>VIELEN DANK </a:t>
            </a:r>
            <a:endParaRPr sz="2800" b="0" i="0" u="none" strike="noStrike" cap="none" dirty="0">
              <a:solidFill>
                <a:schemeClr val="bg1"/>
              </a:solidFill>
              <a:latin typeface="Arial Black" pitchFamily="34" charset="0"/>
              <a:ea typeface="Arial"/>
              <a:cs typeface="Arial"/>
              <a:sym typeface="Arial"/>
            </a:endParaRPr>
          </a:p>
        </p:txBody>
      </p:sp>
      <p:sp>
        <p:nvSpPr>
          <p:cNvPr id="251" name="Google Shape;251;p19"/>
          <p:cNvSpPr/>
          <p:nvPr/>
        </p:nvSpPr>
        <p:spPr>
          <a:xfrm>
            <a:off x="-1" y="4103097"/>
            <a:ext cx="9144001" cy="1043099"/>
          </a:xfrm>
          <a:prstGeom prst="rect">
            <a:avLst/>
          </a:prstGeom>
          <a:solidFill>
            <a:schemeClr val="lt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52" name="Google Shape;252;p19" descr="Edesix_Logo_White.png"/>
          <p:cNvPicPr preferRelativeResize="0"/>
          <p:nvPr/>
        </p:nvPicPr>
        <p:blipFill rotWithShape="1">
          <a:blip r:embed="rId3" cstate="print">
            <a:alphaModFix/>
          </a:blip>
          <a:srcRect/>
          <a:stretch/>
        </p:blipFill>
        <p:spPr>
          <a:xfrm>
            <a:off x="7566047" y="4162473"/>
            <a:ext cx="1429518" cy="435758"/>
          </a:xfrm>
          <a:prstGeom prst="rect">
            <a:avLst/>
          </a:prstGeom>
          <a:noFill/>
          <a:ln>
            <a:noFill/>
          </a:ln>
        </p:spPr>
      </p:pic>
      <p:pic>
        <p:nvPicPr>
          <p:cNvPr id="253" name="Google Shape;253;p19"/>
          <p:cNvPicPr preferRelativeResize="0"/>
          <p:nvPr/>
        </p:nvPicPr>
        <p:blipFill rotWithShape="1">
          <a:blip r:embed="rId4" cstate="print">
            <a:alphaModFix/>
          </a:blip>
          <a:srcRect/>
          <a:stretch/>
        </p:blipFill>
        <p:spPr>
          <a:xfrm>
            <a:off x="262274" y="4237889"/>
            <a:ext cx="3014323" cy="338118"/>
          </a:xfrm>
          <a:prstGeom prst="rect">
            <a:avLst/>
          </a:prstGeom>
          <a:noFill/>
          <a:ln>
            <a:noFill/>
          </a:ln>
        </p:spPr>
      </p:pic>
      <p:sp>
        <p:nvSpPr>
          <p:cNvPr id="254" name="Google Shape;254;p19"/>
          <p:cNvSpPr txBox="1"/>
          <p:nvPr/>
        </p:nvSpPr>
        <p:spPr>
          <a:xfrm>
            <a:off x="213020" y="4715004"/>
            <a:ext cx="8598552" cy="28469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de-DE" sz="700" b="0" i="0" u="none" strike="noStrike" cap="none" dirty="0">
                <a:solidFill>
                  <a:srgbClr val="000000"/>
                </a:solidFill>
                <a:latin typeface="Arial"/>
                <a:ea typeface="Arial"/>
                <a:cs typeface="Arial"/>
                <a:sym typeface="Arial"/>
              </a:rPr>
              <a:t>MOTOROLA, MOTO, MOTOROLA SOLUTIONS sowie das stilisierte M-Logo sind Marken oder eingetragene Marken der Motorola Trademark Holdings, LLC und werden unter Lizenz verwendet</a:t>
            </a:r>
            <a:r>
              <a:rPr lang="de-DE" sz="700" b="0" i="0" u="none" strike="noStrike" cap="none">
                <a:solidFill>
                  <a:srgbClr val="000000"/>
                </a:solidFill>
                <a:latin typeface="Arial"/>
                <a:ea typeface="Arial"/>
                <a:cs typeface="Arial"/>
                <a:sym typeface="Arial"/>
              </a:rPr>
              <a:t>. </a:t>
            </a:r>
            <a:br>
              <a:rPr lang="de-DE" sz="700" b="0" i="0" u="none" strike="noStrike" cap="none">
                <a:solidFill>
                  <a:srgbClr val="000000"/>
                </a:solidFill>
                <a:latin typeface="Arial"/>
                <a:ea typeface="Arial"/>
                <a:cs typeface="Arial"/>
                <a:sym typeface="Arial"/>
              </a:rPr>
            </a:br>
            <a:r>
              <a:rPr lang="de-DE" sz="700" b="0" i="0" u="none" strike="noStrike" cap="none">
                <a:solidFill>
                  <a:srgbClr val="000000"/>
                </a:solidFill>
                <a:latin typeface="Arial"/>
                <a:ea typeface="Arial"/>
                <a:cs typeface="Arial"/>
                <a:sym typeface="Arial"/>
              </a:rPr>
              <a:t>Alle </a:t>
            </a:r>
            <a:r>
              <a:rPr lang="de-DE" sz="700" b="0" i="0" u="none" strike="noStrike" cap="none" dirty="0">
                <a:solidFill>
                  <a:srgbClr val="000000"/>
                </a:solidFill>
                <a:latin typeface="Arial"/>
                <a:ea typeface="Arial"/>
                <a:cs typeface="Arial"/>
                <a:sym typeface="Arial"/>
              </a:rPr>
              <a:t>anderen Marken sind Eigentum ihrer jeweiligen Inhaber. © 2019 Motorola Solutions, Inc. Alle Rechte vorbehalten.  </a:t>
            </a:r>
            <a:endParaRPr sz="700" b="0" i="0" u="none" strike="noStrike" cap="none" dirty="0">
              <a:solidFill>
                <a:srgbClr val="000000"/>
              </a:solidFill>
              <a:latin typeface="Arial"/>
              <a:ea typeface="Arial"/>
              <a:cs typeface="Arial"/>
              <a:sym typeface="Arial"/>
            </a:endParaRPr>
          </a:p>
        </p:txBody>
      </p:sp>
    </p:spTree>
  </p:cSld>
  <p:clrMapOvr>
    <a:masterClrMapping/>
  </p:clrMapOvr>
  <p:transition spd="med">
    <p:fade/>
  </p:transition>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roduct Feature 3">
  <p:cSld name="Product Feature 3">
    <p:spTree>
      <p:nvGrpSpPr>
        <p:cNvPr id="1" name="Shape 255"/>
        <p:cNvGrpSpPr/>
        <p:nvPr/>
      </p:nvGrpSpPr>
      <p:grpSpPr>
        <a:xfrm>
          <a:off x="0" y="0"/>
          <a:ext cx="0" cy="0"/>
          <a:chOff x="0" y="0"/>
          <a:chExt cx="0" cy="0"/>
        </a:xfrm>
      </p:grpSpPr>
      <p:sp>
        <p:nvSpPr>
          <p:cNvPr id="256" name="Google Shape;256;p20"/>
          <p:cNvSpPr txBox="1">
            <a:spLocks noGrp="1"/>
          </p:cNvSpPr>
          <p:nvPr>
            <p:ph type="title"/>
          </p:nvPr>
        </p:nvSpPr>
        <p:spPr>
          <a:xfrm>
            <a:off x="457200" y="393323"/>
            <a:ext cx="8229600" cy="429348"/>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rgbClr val="6D6E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7" name="Google Shape;257;p20"/>
          <p:cNvSpPr txBox="1">
            <a:spLocks noGrp="1"/>
          </p:cNvSpPr>
          <p:nvPr>
            <p:ph type="subTitle" idx="1"/>
          </p:nvPr>
        </p:nvSpPr>
        <p:spPr>
          <a:xfrm>
            <a:off x="457200" y="714424"/>
            <a:ext cx="8229600" cy="591749"/>
          </a:xfrm>
          <a:prstGeom prst="rect">
            <a:avLst/>
          </a:prstGeom>
          <a:noFill/>
          <a:ln>
            <a:noFill/>
          </a:ln>
        </p:spPr>
        <p:txBody>
          <a:bodyPr spcFirstLastPara="1" wrap="square" lIns="68575" tIns="34275" rIns="68575" bIns="34275" anchor="t" anchorCtr="0"/>
          <a:lstStyle>
            <a:lvl1pPr lvl="0" algn="ctr">
              <a:lnSpc>
                <a:spcPct val="120000"/>
              </a:lnSpc>
              <a:spcBef>
                <a:spcPts val="750"/>
              </a:spcBef>
              <a:spcAft>
                <a:spcPts val="0"/>
              </a:spcAft>
              <a:buSzPts val="1560"/>
              <a:buNone/>
              <a:defRPr sz="1200">
                <a:solidFill>
                  <a:srgbClr val="A1A2A3"/>
                </a:solidFill>
              </a:defRPr>
            </a:lvl1pPr>
            <a:lvl2pPr lvl="1" algn="ctr">
              <a:lnSpc>
                <a:spcPct val="100000"/>
              </a:lnSpc>
              <a:spcBef>
                <a:spcPts val="750"/>
              </a:spcBef>
              <a:spcAft>
                <a:spcPts val="0"/>
              </a:spcAft>
              <a:buSzPts val="1330"/>
              <a:buNone/>
              <a:defRPr>
                <a:solidFill>
                  <a:srgbClr val="A1A2A3"/>
                </a:solidFill>
              </a:defRPr>
            </a:lvl2pPr>
            <a:lvl3pPr lvl="2" algn="ctr">
              <a:lnSpc>
                <a:spcPct val="100000"/>
              </a:lnSpc>
              <a:spcBef>
                <a:spcPts val="750"/>
              </a:spcBef>
              <a:spcAft>
                <a:spcPts val="0"/>
              </a:spcAft>
              <a:buSzPts val="1440"/>
              <a:buNone/>
              <a:defRPr>
                <a:solidFill>
                  <a:srgbClr val="A1A2A3"/>
                </a:solidFill>
              </a:defRPr>
            </a:lvl3pPr>
            <a:lvl4pPr lvl="3" algn="ctr">
              <a:lnSpc>
                <a:spcPct val="100000"/>
              </a:lnSpc>
              <a:spcBef>
                <a:spcPts val="750"/>
              </a:spcBef>
              <a:spcAft>
                <a:spcPts val="0"/>
              </a:spcAft>
              <a:buSzPts val="1375"/>
              <a:buNone/>
              <a:defRPr>
                <a:solidFill>
                  <a:srgbClr val="A1A2A3"/>
                </a:solidFill>
              </a:defRPr>
            </a:lvl4pPr>
            <a:lvl5pPr lvl="4" algn="ctr">
              <a:lnSpc>
                <a:spcPct val="100000"/>
              </a:lnSpc>
              <a:spcBef>
                <a:spcPts val="750"/>
              </a:spcBef>
              <a:spcAft>
                <a:spcPts val="0"/>
              </a:spcAft>
              <a:buSzPts val="1350"/>
              <a:buNone/>
              <a:defRPr>
                <a:solidFill>
                  <a:srgbClr val="A1A2A3"/>
                </a:solidFill>
              </a:defRPr>
            </a:lvl5pPr>
            <a:lvl6pPr lvl="5" algn="ctr">
              <a:lnSpc>
                <a:spcPct val="90000"/>
              </a:lnSpc>
              <a:spcBef>
                <a:spcPts val="375"/>
              </a:spcBef>
              <a:spcAft>
                <a:spcPts val="0"/>
              </a:spcAft>
              <a:buClr>
                <a:srgbClr val="A1A2A3"/>
              </a:buClr>
              <a:buSzPts val="800"/>
              <a:buNone/>
              <a:defRPr>
                <a:solidFill>
                  <a:srgbClr val="A1A2A3"/>
                </a:solidFill>
              </a:defRPr>
            </a:lvl6pPr>
            <a:lvl7pPr lvl="6" algn="ctr">
              <a:lnSpc>
                <a:spcPct val="100000"/>
              </a:lnSpc>
              <a:spcBef>
                <a:spcPts val="750"/>
              </a:spcBef>
              <a:spcAft>
                <a:spcPts val="0"/>
              </a:spcAft>
              <a:buSzPts val="1440"/>
              <a:buNone/>
              <a:defRPr>
                <a:solidFill>
                  <a:srgbClr val="A1A2A3"/>
                </a:solidFill>
              </a:defRPr>
            </a:lvl7pPr>
            <a:lvl8pPr lvl="7" algn="ctr">
              <a:lnSpc>
                <a:spcPct val="90000"/>
              </a:lnSpc>
              <a:spcBef>
                <a:spcPts val="375"/>
              </a:spcBef>
              <a:spcAft>
                <a:spcPts val="0"/>
              </a:spcAft>
              <a:buSzPts val="1440"/>
              <a:buNone/>
              <a:defRPr>
                <a:solidFill>
                  <a:srgbClr val="A1A2A3"/>
                </a:solidFill>
              </a:defRPr>
            </a:lvl8pPr>
            <a:lvl9pPr lvl="8" algn="ctr">
              <a:lnSpc>
                <a:spcPct val="90000"/>
              </a:lnSpc>
              <a:spcBef>
                <a:spcPts val="375"/>
              </a:spcBef>
              <a:spcAft>
                <a:spcPts val="0"/>
              </a:spcAft>
              <a:buSzPts val="1440"/>
              <a:buNone/>
              <a:defRPr>
                <a:solidFill>
                  <a:srgbClr val="A1A2A3"/>
                </a:solidFill>
              </a:defRPr>
            </a:lvl9pPr>
          </a:lstStyle>
          <a:p>
            <a:endParaRPr/>
          </a:p>
        </p:txBody>
      </p:sp>
      <p:sp>
        <p:nvSpPr>
          <p:cNvPr id="258" name="Google Shape;258;p20"/>
          <p:cNvSpPr>
            <a:spLocks noGrp="1"/>
          </p:cNvSpPr>
          <p:nvPr>
            <p:ph type="pic" idx="2"/>
          </p:nvPr>
        </p:nvSpPr>
        <p:spPr>
          <a:xfrm>
            <a:off x="457200" y="1493044"/>
            <a:ext cx="4035601" cy="3063716"/>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259" name="Google Shape;259;p20"/>
          <p:cNvSpPr txBox="1">
            <a:spLocks noGrp="1"/>
          </p:cNvSpPr>
          <p:nvPr>
            <p:ph type="body" idx="3"/>
          </p:nvPr>
        </p:nvSpPr>
        <p:spPr>
          <a:xfrm>
            <a:off x="4816163" y="1493044"/>
            <a:ext cx="3870638" cy="31557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60" name="Google Shape;260;p20"/>
          <p:cNvSpPr txBox="1">
            <a:spLocks noGrp="1"/>
          </p:cNvSpPr>
          <p:nvPr>
            <p:ph type="body" idx="4"/>
          </p:nvPr>
        </p:nvSpPr>
        <p:spPr>
          <a:xfrm>
            <a:off x="4816163" y="1808182"/>
            <a:ext cx="3870638" cy="2748578"/>
          </a:xfrm>
          <a:prstGeom prst="rect">
            <a:avLst/>
          </a:prstGeom>
          <a:noFill/>
          <a:ln>
            <a:noFill/>
          </a:ln>
        </p:spPr>
        <p:txBody>
          <a:bodyPr spcFirstLastPara="1" wrap="square" lIns="68575" tIns="34275" rIns="68575" bIns="34275" anchor="t"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Slide 03 - Orange">
  <p:cSld name="Content Slide 03 - Orange">
    <p:spTree>
      <p:nvGrpSpPr>
        <p:cNvPr id="1" name="Shape 22"/>
        <p:cNvGrpSpPr/>
        <p:nvPr/>
      </p:nvGrpSpPr>
      <p:grpSpPr>
        <a:xfrm>
          <a:off x="0" y="0"/>
          <a:ext cx="0" cy="0"/>
          <a:chOff x="0" y="0"/>
          <a:chExt cx="0" cy="0"/>
        </a:xfrm>
      </p:grpSpPr>
      <p:sp>
        <p:nvSpPr>
          <p:cNvPr id="23" name="Google Shape;23;p3"/>
          <p:cNvSpPr txBox="1">
            <a:spLocks noGrp="1"/>
          </p:cNvSpPr>
          <p:nvPr>
            <p:ph type="body" idx="1"/>
          </p:nvPr>
        </p:nvSpPr>
        <p:spPr>
          <a:xfrm>
            <a:off x="400026" y="1116149"/>
            <a:ext cx="4739096"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4" name="Google Shape;24;p3"/>
          <p:cNvSpPr txBox="1">
            <a:spLocks noGrp="1"/>
          </p:cNvSpPr>
          <p:nvPr>
            <p:ph type="body" idx="2"/>
          </p:nvPr>
        </p:nvSpPr>
        <p:spPr>
          <a:xfrm>
            <a:off x="400026" y="415847"/>
            <a:ext cx="4735112"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dirty="0"/>
          </a:p>
        </p:txBody>
      </p:sp>
      <p:sp>
        <p:nvSpPr>
          <p:cNvPr id="25" name="Google Shape;25;p3"/>
          <p:cNvSpPr txBox="1">
            <a:spLocks noGrp="1"/>
          </p:cNvSpPr>
          <p:nvPr>
            <p:ph type="body" idx="3"/>
          </p:nvPr>
        </p:nvSpPr>
        <p:spPr>
          <a:xfrm>
            <a:off x="382749" y="1584129"/>
            <a:ext cx="2602499" cy="2954253"/>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dirty="0"/>
          </a:p>
        </p:txBody>
      </p:sp>
      <p:sp>
        <p:nvSpPr>
          <p:cNvPr id="26" name="Google Shape;26;p3"/>
          <p:cNvSpPr txBox="1">
            <a:spLocks noGrp="1"/>
          </p:cNvSpPr>
          <p:nvPr>
            <p:ph type="body" idx="4"/>
          </p:nvPr>
        </p:nvSpPr>
        <p:spPr>
          <a:xfrm>
            <a:off x="3164609" y="1584129"/>
            <a:ext cx="2602499" cy="2954253"/>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a:p>
        </p:txBody>
      </p:sp>
      <p:sp>
        <p:nvSpPr>
          <p:cNvPr id="27" name="Google Shape;27;p3"/>
          <p:cNvSpPr txBox="1">
            <a:spLocks noGrp="1"/>
          </p:cNvSpPr>
          <p:nvPr>
            <p:ph type="body" idx="5"/>
          </p:nvPr>
        </p:nvSpPr>
        <p:spPr>
          <a:xfrm>
            <a:off x="5946469" y="1584129"/>
            <a:ext cx="2602499" cy="2954253"/>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a:p>
        </p:txBody>
      </p:sp>
      <p:pic>
        <p:nvPicPr>
          <p:cNvPr id="28" name="Google Shape;28;p3" descr="Edesix_Logo_White.png"/>
          <p:cNvPicPr preferRelativeResize="0"/>
          <p:nvPr/>
        </p:nvPicPr>
        <p:blipFill rotWithShape="1">
          <a:blip r:embed="rId2" cstate="print">
            <a:alphaModFix/>
          </a:blip>
          <a:srcRect/>
          <a:stretch/>
        </p:blipFill>
        <p:spPr>
          <a:xfrm>
            <a:off x="7613548" y="4589973"/>
            <a:ext cx="1429516" cy="435757"/>
          </a:xfrm>
          <a:prstGeom prst="rect">
            <a:avLst/>
          </a:prstGeom>
          <a:noFill/>
          <a:ln>
            <a:noFill/>
          </a:ln>
        </p:spPr>
      </p:pic>
      <p:pic>
        <p:nvPicPr>
          <p:cNvPr id="29" name="Google Shape;29;p3"/>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pos="384">
          <p15:clr>
            <a:srgbClr val="FBAE40"/>
          </p15:clr>
        </p15:guide>
        <p15:guide id="2" orient="horz" pos="14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nimated Cover">
  <p:cSld name="Animated Cover">
    <p:spTree>
      <p:nvGrpSpPr>
        <p:cNvPr id="1" name="Shape 261"/>
        <p:cNvGrpSpPr/>
        <p:nvPr/>
      </p:nvGrpSpPr>
      <p:grpSpPr>
        <a:xfrm>
          <a:off x="0" y="0"/>
          <a:ext cx="0" cy="0"/>
          <a:chOff x="0" y="0"/>
          <a:chExt cx="0" cy="0"/>
        </a:xfrm>
      </p:grpSpPr>
    </p:spTree>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tatic Cover">
  <p:cSld name="Static Cover">
    <p:spTree>
      <p:nvGrpSpPr>
        <p:cNvPr id="1" name="Shape 262"/>
        <p:cNvGrpSpPr/>
        <p:nvPr/>
      </p:nvGrpSpPr>
      <p:grpSpPr>
        <a:xfrm>
          <a:off x="0" y="0"/>
          <a:ext cx="0" cy="0"/>
          <a:chOff x="0" y="0"/>
          <a:chExt cx="0" cy="0"/>
        </a:xfrm>
      </p:grpSpPr>
    </p:spTree>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02 - Orange">
  <p:cSld name="Title 02 - Orange">
    <p:spTree>
      <p:nvGrpSpPr>
        <p:cNvPr id="1" name="Shape 263"/>
        <p:cNvGrpSpPr/>
        <p:nvPr/>
      </p:nvGrpSpPr>
      <p:grpSpPr>
        <a:xfrm>
          <a:off x="0" y="0"/>
          <a:ext cx="0" cy="0"/>
          <a:chOff x="0" y="0"/>
          <a:chExt cx="0" cy="0"/>
        </a:xfrm>
      </p:grpSpPr>
      <p:pic>
        <p:nvPicPr>
          <p:cNvPr id="264" name="Google Shape;264;p23"/>
          <p:cNvPicPr preferRelativeResize="0"/>
          <p:nvPr/>
        </p:nvPicPr>
        <p:blipFill rotWithShape="1">
          <a:blip r:embed="rId2" cstate="print">
            <a:alphaModFix/>
          </a:blip>
          <a:srcRect/>
          <a:stretch/>
        </p:blipFill>
        <p:spPr>
          <a:xfrm>
            <a:off x="0" y="2293"/>
            <a:ext cx="9144000" cy="5154319"/>
          </a:xfrm>
          <a:prstGeom prst="rect">
            <a:avLst/>
          </a:prstGeom>
          <a:noFill/>
          <a:ln>
            <a:noFill/>
          </a:ln>
        </p:spPr>
      </p:pic>
      <p:sp>
        <p:nvSpPr>
          <p:cNvPr id="265" name="Google Shape;265;p23"/>
          <p:cNvSpPr/>
          <p:nvPr/>
        </p:nvSpPr>
        <p:spPr>
          <a:xfrm>
            <a:off x="0" y="-1"/>
            <a:ext cx="3465626" cy="5156613"/>
          </a:xfrm>
          <a:prstGeom prst="rect">
            <a:avLst/>
          </a:prstGeom>
          <a:solidFill>
            <a:srgbClr val="000000">
              <a:alpha val="54509"/>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6" name="Google Shape;266;p23"/>
          <p:cNvSpPr/>
          <p:nvPr/>
        </p:nvSpPr>
        <p:spPr>
          <a:xfrm>
            <a:off x="-1" y="4436833"/>
            <a:ext cx="9144001" cy="719779"/>
          </a:xfrm>
          <a:prstGeom prst="rect">
            <a:avLst/>
          </a:prstGeom>
          <a:solidFill>
            <a:schemeClr val="lt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67" name="Google Shape;267;p23"/>
          <p:cNvSpPr txBox="1">
            <a:spLocks noGrp="1"/>
          </p:cNvSpPr>
          <p:nvPr>
            <p:ph type="body" idx="1"/>
          </p:nvPr>
        </p:nvSpPr>
        <p:spPr>
          <a:xfrm>
            <a:off x="210619" y="1396691"/>
            <a:ext cx="3059072" cy="742511"/>
          </a:xfrm>
          <a:prstGeom prst="rect">
            <a:avLst/>
          </a:prstGeom>
          <a:noFill/>
          <a:ln>
            <a:noFill/>
          </a:ln>
        </p:spPr>
        <p:txBody>
          <a:bodyPr spcFirstLastPara="1" wrap="square" lIns="68575" tIns="34275" rIns="68575" bIns="34275" anchor="t" anchorCtr="0"/>
          <a:lstStyle>
            <a:lvl1pPr marL="457200" lvl="0" indent="-228600" algn="l">
              <a:lnSpc>
                <a:spcPct val="125000"/>
              </a:lnSpc>
              <a:spcBef>
                <a:spcPts val="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68" name="Google Shape;268;p23"/>
          <p:cNvSpPr txBox="1">
            <a:spLocks noGrp="1"/>
          </p:cNvSpPr>
          <p:nvPr>
            <p:ph type="body" idx="2"/>
          </p:nvPr>
        </p:nvSpPr>
        <p:spPr>
          <a:xfrm>
            <a:off x="210560" y="2560127"/>
            <a:ext cx="3059130"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Font typeface="arial"/>
              <a:buNone/>
              <a:defRPr sz="1200" cap="none">
                <a:solidFill>
                  <a:schemeClr val="lt1"/>
                </a:solidFill>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69" name="Google Shape;269;p23"/>
          <p:cNvSpPr txBox="1">
            <a:spLocks noGrp="1"/>
          </p:cNvSpPr>
          <p:nvPr>
            <p:ph type="body" idx="3"/>
          </p:nvPr>
        </p:nvSpPr>
        <p:spPr>
          <a:xfrm>
            <a:off x="210560" y="3108389"/>
            <a:ext cx="3059130"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Font typeface="arial"/>
              <a:buNone/>
              <a:defRPr sz="1200" cap="none">
                <a:solidFill>
                  <a:schemeClr val="lt1"/>
                </a:solidFill>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70" name="Google Shape;270;p23"/>
          <p:cNvSpPr txBox="1">
            <a:spLocks noGrp="1"/>
          </p:cNvSpPr>
          <p:nvPr>
            <p:ph type="body" idx="4"/>
          </p:nvPr>
        </p:nvSpPr>
        <p:spPr>
          <a:xfrm>
            <a:off x="210560" y="3399703"/>
            <a:ext cx="3059130"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Font typeface="arial"/>
              <a:buNone/>
              <a:defRPr sz="1200">
                <a:solidFill>
                  <a:schemeClr val="lt1"/>
                </a:solidFill>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271" name="Google Shape;271;p23" descr="Edesix_Logo_White.png"/>
          <p:cNvPicPr preferRelativeResize="0"/>
          <p:nvPr/>
        </p:nvPicPr>
        <p:blipFill rotWithShape="1">
          <a:blip r:embed="rId3" cstate="print">
            <a:alphaModFix/>
          </a:blip>
          <a:srcRect/>
          <a:stretch/>
        </p:blipFill>
        <p:spPr>
          <a:xfrm>
            <a:off x="7566047" y="4554348"/>
            <a:ext cx="1429518" cy="435758"/>
          </a:xfrm>
          <a:prstGeom prst="rect">
            <a:avLst/>
          </a:prstGeom>
          <a:noFill/>
          <a:ln>
            <a:noFill/>
          </a:ln>
        </p:spPr>
      </p:pic>
      <p:pic>
        <p:nvPicPr>
          <p:cNvPr id="272" name="Google Shape;272;p23"/>
          <p:cNvPicPr preferRelativeResize="0"/>
          <p:nvPr/>
        </p:nvPicPr>
        <p:blipFill rotWithShape="1">
          <a:blip r:embed="rId4" cstate="print">
            <a:alphaModFix/>
          </a:blip>
          <a:srcRect/>
          <a:stretch/>
        </p:blipFill>
        <p:spPr>
          <a:xfrm>
            <a:off x="262271" y="4629764"/>
            <a:ext cx="3014329" cy="338118"/>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2280">
          <p15:clr>
            <a:srgbClr val="FBAE40"/>
          </p15:clr>
        </p15:guide>
        <p15:guide id="2" pos="38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Agenda 01 - Purple">
  <p:cSld name="Agenda 01 - Purple">
    <p:bg>
      <p:bgPr>
        <a:solidFill>
          <a:schemeClr val="lt2"/>
        </a:solidFill>
        <a:effectLst/>
      </p:bgPr>
    </p:bg>
    <p:spTree>
      <p:nvGrpSpPr>
        <p:cNvPr id="1" name="Shape 273"/>
        <p:cNvGrpSpPr/>
        <p:nvPr/>
      </p:nvGrpSpPr>
      <p:grpSpPr>
        <a:xfrm>
          <a:off x="0" y="0"/>
          <a:ext cx="0" cy="0"/>
          <a:chOff x="0" y="0"/>
          <a:chExt cx="0" cy="0"/>
        </a:xfrm>
      </p:grpSpPr>
      <p:pic>
        <p:nvPicPr>
          <p:cNvPr id="274" name="Google Shape;274;p24"/>
          <p:cNvPicPr preferRelativeResize="0"/>
          <p:nvPr/>
        </p:nvPicPr>
        <p:blipFill rotWithShape="1">
          <a:blip r:embed="rId2" cstate="print">
            <a:alphaModFix/>
          </a:blip>
          <a:srcRect/>
          <a:stretch/>
        </p:blipFill>
        <p:spPr>
          <a:xfrm>
            <a:off x="1" y="0"/>
            <a:ext cx="9143999" cy="1735549"/>
          </a:xfrm>
          <a:prstGeom prst="rect">
            <a:avLst/>
          </a:prstGeom>
          <a:noFill/>
          <a:ln>
            <a:noFill/>
          </a:ln>
        </p:spPr>
      </p:pic>
      <p:sp>
        <p:nvSpPr>
          <p:cNvPr id="275" name="Google Shape;275;p24"/>
          <p:cNvSpPr/>
          <p:nvPr/>
        </p:nvSpPr>
        <p:spPr>
          <a:xfrm>
            <a:off x="0" y="1"/>
            <a:ext cx="4756067" cy="1721201"/>
          </a:xfrm>
          <a:prstGeom prst="rect">
            <a:avLst/>
          </a:prstGeom>
          <a:solidFill>
            <a:srgbClr val="000000">
              <a:alpha val="49411"/>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76" name="Google Shape;276;p24"/>
          <p:cNvSpPr txBox="1">
            <a:spLocks noGrp="1"/>
          </p:cNvSpPr>
          <p:nvPr>
            <p:ph type="body" idx="1"/>
          </p:nvPr>
        </p:nvSpPr>
        <p:spPr>
          <a:xfrm>
            <a:off x="400050" y="972032"/>
            <a:ext cx="6048419"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77" name="Google Shape;277;p24"/>
          <p:cNvSpPr txBox="1">
            <a:spLocks noGrp="1"/>
          </p:cNvSpPr>
          <p:nvPr>
            <p:ph type="body" idx="2"/>
          </p:nvPr>
        </p:nvSpPr>
        <p:spPr>
          <a:xfrm>
            <a:off x="400123" y="559854"/>
            <a:ext cx="6048302" cy="364202"/>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278" name="Google Shape;278;p24" descr="Edesix_Logo_White.png"/>
          <p:cNvPicPr preferRelativeResize="0"/>
          <p:nvPr/>
        </p:nvPicPr>
        <p:blipFill rotWithShape="1">
          <a:blip r:embed="rId3" cstate="print">
            <a:alphaModFix/>
          </a:blip>
          <a:srcRect/>
          <a:stretch/>
        </p:blipFill>
        <p:spPr>
          <a:xfrm>
            <a:off x="7613547" y="4589973"/>
            <a:ext cx="1429518" cy="435758"/>
          </a:xfrm>
          <a:prstGeom prst="rect">
            <a:avLst/>
          </a:prstGeom>
          <a:noFill/>
          <a:ln>
            <a:noFill/>
          </a:ln>
        </p:spPr>
      </p:pic>
      <p:pic>
        <p:nvPicPr>
          <p:cNvPr id="279" name="Google Shape;279;p24"/>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408">
          <p15:clr>
            <a:srgbClr val="FBAE40"/>
          </p15:clr>
        </p15:guide>
        <p15:guide id="2" pos="2400">
          <p15:clr>
            <a:srgbClr val="FBAE40"/>
          </p15:clr>
        </p15:guide>
        <p15:guide id="3" pos="744">
          <p15:clr>
            <a:srgbClr val="FBAE40"/>
          </p15:clr>
        </p15:guide>
        <p15:guide id="4" pos="516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Agenda 01 - Orange">
  <p:cSld name="Agenda 01 - Orange">
    <p:bg>
      <p:bgPr>
        <a:solidFill>
          <a:schemeClr val="lt2"/>
        </a:solidFill>
        <a:effectLst/>
      </p:bgPr>
    </p:bg>
    <p:spTree>
      <p:nvGrpSpPr>
        <p:cNvPr id="1" name="Shape 280"/>
        <p:cNvGrpSpPr/>
        <p:nvPr/>
      </p:nvGrpSpPr>
      <p:grpSpPr>
        <a:xfrm>
          <a:off x="0" y="0"/>
          <a:ext cx="0" cy="0"/>
          <a:chOff x="0" y="0"/>
          <a:chExt cx="0" cy="0"/>
        </a:xfrm>
      </p:grpSpPr>
      <p:pic>
        <p:nvPicPr>
          <p:cNvPr id="281" name="Google Shape;281;p25"/>
          <p:cNvPicPr preferRelativeResize="0"/>
          <p:nvPr/>
        </p:nvPicPr>
        <p:blipFill rotWithShape="1">
          <a:blip r:embed="rId2" cstate="print">
            <a:alphaModFix/>
          </a:blip>
          <a:srcRect/>
          <a:stretch/>
        </p:blipFill>
        <p:spPr>
          <a:xfrm>
            <a:off x="1" y="0"/>
            <a:ext cx="9143999" cy="1735549"/>
          </a:xfrm>
          <a:prstGeom prst="rect">
            <a:avLst/>
          </a:prstGeom>
          <a:noFill/>
          <a:ln>
            <a:noFill/>
          </a:ln>
        </p:spPr>
      </p:pic>
      <p:sp>
        <p:nvSpPr>
          <p:cNvPr id="282" name="Google Shape;282;p25"/>
          <p:cNvSpPr/>
          <p:nvPr/>
        </p:nvSpPr>
        <p:spPr>
          <a:xfrm>
            <a:off x="0" y="1"/>
            <a:ext cx="4756067" cy="1721201"/>
          </a:xfrm>
          <a:prstGeom prst="rect">
            <a:avLst/>
          </a:prstGeom>
          <a:solidFill>
            <a:srgbClr val="000000">
              <a:alpha val="49411"/>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83" name="Google Shape;283;p25"/>
          <p:cNvSpPr txBox="1">
            <a:spLocks noGrp="1"/>
          </p:cNvSpPr>
          <p:nvPr>
            <p:ph type="body" idx="1"/>
          </p:nvPr>
        </p:nvSpPr>
        <p:spPr>
          <a:xfrm>
            <a:off x="400050" y="972032"/>
            <a:ext cx="6048419"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84" name="Google Shape;284;p25"/>
          <p:cNvSpPr txBox="1">
            <a:spLocks noGrp="1"/>
          </p:cNvSpPr>
          <p:nvPr>
            <p:ph type="body" idx="2"/>
          </p:nvPr>
        </p:nvSpPr>
        <p:spPr>
          <a:xfrm>
            <a:off x="400123" y="559854"/>
            <a:ext cx="6048302" cy="364202"/>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285" name="Google Shape;285;p25" descr="Edesix_Logo_White.png"/>
          <p:cNvPicPr preferRelativeResize="0"/>
          <p:nvPr/>
        </p:nvPicPr>
        <p:blipFill rotWithShape="1">
          <a:blip r:embed="rId3" cstate="print">
            <a:alphaModFix/>
          </a:blip>
          <a:srcRect/>
          <a:stretch/>
        </p:blipFill>
        <p:spPr>
          <a:xfrm>
            <a:off x="7613547" y="4589973"/>
            <a:ext cx="1429518" cy="435758"/>
          </a:xfrm>
          <a:prstGeom prst="rect">
            <a:avLst/>
          </a:prstGeom>
          <a:noFill/>
          <a:ln>
            <a:noFill/>
          </a:ln>
        </p:spPr>
      </p:pic>
      <p:pic>
        <p:nvPicPr>
          <p:cNvPr id="286" name="Google Shape;286;p25"/>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408">
          <p15:clr>
            <a:srgbClr val="FBAE40"/>
          </p15:clr>
        </p15:guide>
        <p15:guide id="2" pos="3840">
          <p15:clr>
            <a:srgbClr val="FBAE40"/>
          </p15:clr>
        </p15:guide>
        <p15:guide id="3" pos="33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Agenda 02 - Purple">
  <p:cSld name="Agenda 02 - Purple">
    <p:bg>
      <p:bgPr>
        <a:solidFill>
          <a:schemeClr val="lt2"/>
        </a:solidFill>
        <a:effectLst/>
      </p:bgPr>
    </p:bg>
    <p:spTree>
      <p:nvGrpSpPr>
        <p:cNvPr id="1" name="Shape 287"/>
        <p:cNvGrpSpPr/>
        <p:nvPr/>
      </p:nvGrpSpPr>
      <p:grpSpPr>
        <a:xfrm>
          <a:off x="0" y="0"/>
          <a:ext cx="0" cy="0"/>
          <a:chOff x="0" y="0"/>
          <a:chExt cx="0" cy="0"/>
        </a:xfrm>
      </p:grpSpPr>
      <p:pic>
        <p:nvPicPr>
          <p:cNvPr id="288" name="Google Shape;288;p26"/>
          <p:cNvPicPr preferRelativeResize="0"/>
          <p:nvPr/>
        </p:nvPicPr>
        <p:blipFill rotWithShape="1">
          <a:blip r:embed="rId2" cstate="print">
            <a:alphaModFix/>
          </a:blip>
          <a:srcRect/>
          <a:stretch/>
        </p:blipFill>
        <p:spPr>
          <a:xfrm>
            <a:off x="0" y="0"/>
            <a:ext cx="9144000" cy="1711063"/>
          </a:xfrm>
          <a:prstGeom prst="rect">
            <a:avLst/>
          </a:prstGeom>
          <a:noFill/>
          <a:ln>
            <a:noFill/>
          </a:ln>
        </p:spPr>
      </p:pic>
      <p:sp>
        <p:nvSpPr>
          <p:cNvPr id="289" name="Google Shape;289;p26"/>
          <p:cNvSpPr/>
          <p:nvPr/>
        </p:nvSpPr>
        <p:spPr>
          <a:xfrm>
            <a:off x="0" y="0"/>
            <a:ext cx="4756067" cy="1711063"/>
          </a:xfrm>
          <a:prstGeom prst="rect">
            <a:avLst/>
          </a:prstGeom>
          <a:solidFill>
            <a:srgbClr val="000000">
              <a:alpha val="40000"/>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0" name="Google Shape;290;p26"/>
          <p:cNvSpPr txBox="1">
            <a:spLocks noGrp="1"/>
          </p:cNvSpPr>
          <p:nvPr>
            <p:ph type="body" idx="1"/>
          </p:nvPr>
        </p:nvSpPr>
        <p:spPr>
          <a:xfrm>
            <a:off x="400050" y="972032"/>
            <a:ext cx="6048419"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91" name="Google Shape;291;p26"/>
          <p:cNvSpPr txBox="1">
            <a:spLocks noGrp="1"/>
          </p:cNvSpPr>
          <p:nvPr>
            <p:ph type="body" idx="2"/>
          </p:nvPr>
        </p:nvSpPr>
        <p:spPr>
          <a:xfrm>
            <a:off x="400123" y="559854"/>
            <a:ext cx="6048302" cy="364202"/>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292" name="Google Shape;292;p26" descr="Edesix_Logo_White.png"/>
          <p:cNvPicPr preferRelativeResize="0"/>
          <p:nvPr/>
        </p:nvPicPr>
        <p:blipFill rotWithShape="1">
          <a:blip r:embed="rId3" cstate="print">
            <a:alphaModFix/>
          </a:blip>
          <a:srcRect/>
          <a:stretch/>
        </p:blipFill>
        <p:spPr>
          <a:xfrm>
            <a:off x="7613547" y="4589973"/>
            <a:ext cx="1429518" cy="435758"/>
          </a:xfrm>
          <a:prstGeom prst="rect">
            <a:avLst/>
          </a:prstGeom>
          <a:noFill/>
          <a:ln>
            <a:noFill/>
          </a:ln>
        </p:spPr>
      </p:pic>
      <p:pic>
        <p:nvPicPr>
          <p:cNvPr id="293" name="Google Shape;293;p26"/>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408">
          <p15:clr>
            <a:srgbClr val="FBAE40"/>
          </p15:clr>
        </p15:guide>
        <p15:guide id="2" pos="3840">
          <p15:clr>
            <a:srgbClr val="FBAE40"/>
          </p15:clr>
        </p15:guide>
        <p15:guide id="3" pos="33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Agenda 02 - Orange">
  <p:cSld name="Agenda 02 - Orange">
    <p:bg>
      <p:bgPr>
        <a:solidFill>
          <a:schemeClr val="lt2"/>
        </a:solidFill>
        <a:effectLst/>
      </p:bgPr>
    </p:bg>
    <p:spTree>
      <p:nvGrpSpPr>
        <p:cNvPr id="1" name="Shape 294"/>
        <p:cNvGrpSpPr/>
        <p:nvPr/>
      </p:nvGrpSpPr>
      <p:grpSpPr>
        <a:xfrm>
          <a:off x="0" y="0"/>
          <a:ext cx="0" cy="0"/>
          <a:chOff x="0" y="0"/>
          <a:chExt cx="0" cy="0"/>
        </a:xfrm>
      </p:grpSpPr>
      <p:pic>
        <p:nvPicPr>
          <p:cNvPr id="295" name="Google Shape;295;p27"/>
          <p:cNvPicPr preferRelativeResize="0"/>
          <p:nvPr/>
        </p:nvPicPr>
        <p:blipFill rotWithShape="1">
          <a:blip r:embed="rId2" cstate="print">
            <a:alphaModFix/>
          </a:blip>
          <a:srcRect/>
          <a:stretch/>
        </p:blipFill>
        <p:spPr>
          <a:xfrm>
            <a:off x="0" y="0"/>
            <a:ext cx="9144000" cy="1711063"/>
          </a:xfrm>
          <a:prstGeom prst="rect">
            <a:avLst/>
          </a:prstGeom>
          <a:noFill/>
          <a:ln>
            <a:noFill/>
          </a:ln>
        </p:spPr>
      </p:pic>
      <p:sp>
        <p:nvSpPr>
          <p:cNvPr id="296" name="Google Shape;296;p27"/>
          <p:cNvSpPr/>
          <p:nvPr/>
        </p:nvSpPr>
        <p:spPr>
          <a:xfrm>
            <a:off x="0" y="0"/>
            <a:ext cx="4756067" cy="1711063"/>
          </a:xfrm>
          <a:prstGeom prst="rect">
            <a:avLst/>
          </a:prstGeom>
          <a:solidFill>
            <a:srgbClr val="000000">
              <a:alpha val="40000"/>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7" name="Google Shape;297;p27"/>
          <p:cNvSpPr txBox="1">
            <a:spLocks noGrp="1"/>
          </p:cNvSpPr>
          <p:nvPr>
            <p:ph type="body" idx="1"/>
          </p:nvPr>
        </p:nvSpPr>
        <p:spPr>
          <a:xfrm>
            <a:off x="400050" y="972032"/>
            <a:ext cx="6048419"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298" name="Google Shape;298;p27"/>
          <p:cNvSpPr txBox="1">
            <a:spLocks noGrp="1"/>
          </p:cNvSpPr>
          <p:nvPr>
            <p:ph type="body" idx="2"/>
          </p:nvPr>
        </p:nvSpPr>
        <p:spPr>
          <a:xfrm>
            <a:off x="400123" y="559854"/>
            <a:ext cx="6048302" cy="364202"/>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299" name="Google Shape;299;p27" descr="Edesix_Logo_White.png"/>
          <p:cNvPicPr preferRelativeResize="0"/>
          <p:nvPr/>
        </p:nvPicPr>
        <p:blipFill rotWithShape="1">
          <a:blip r:embed="rId3" cstate="print">
            <a:alphaModFix/>
          </a:blip>
          <a:srcRect/>
          <a:stretch/>
        </p:blipFill>
        <p:spPr>
          <a:xfrm>
            <a:off x="7613547" y="4589973"/>
            <a:ext cx="1429518" cy="435758"/>
          </a:xfrm>
          <a:prstGeom prst="rect">
            <a:avLst/>
          </a:prstGeom>
          <a:noFill/>
          <a:ln>
            <a:noFill/>
          </a:ln>
        </p:spPr>
      </p:pic>
      <p:pic>
        <p:nvPicPr>
          <p:cNvPr id="300" name="Google Shape;300;p27"/>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408">
          <p15:clr>
            <a:srgbClr val="FBAE40"/>
          </p15:clr>
        </p15:guide>
        <p15:guide id="2" pos="3840">
          <p15:clr>
            <a:srgbClr val="FBAE40"/>
          </p15:clr>
        </p15:guide>
        <p15:guide id="3" pos="33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Agenda 03 - Purple">
  <p:cSld name="Agenda 03 - Purple">
    <p:bg>
      <p:bgPr>
        <a:solidFill>
          <a:schemeClr val="lt1"/>
        </a:solidFill>
        <a:effectLst/>
      </p:bgPr>
    </p:bg>
    <p:spTree>
      <p:nvGrpSpPr>
        <p:cNvPr id="1" name="Shape 301"/>
        <p:cNvGrpSpPr/>
        <p:nvPr/>
      </p:nvGrpSpPr>
      <p:grpSpPr>
        <a:xfrm>
          <a:off x="0" y="0"/>
          <a:ext cx="0" cy="0"/>
          <a:chOff x="0" y="0"/>
          <a:chExt cx="0" cy="0"/>
        </a:xfrm>
      </p:grpSpPr>
      <p:sp>
        <p:nvSpPr>
          <p:cNvPr id="302" name="Google Shape;302;p28"/>
          <p:cNvSpPr txBox="1">
            <a:spLocks noGrp="1"/>
          </p:cNvSpPr>
          <p:nvPr>
            <p:ph type="body" idx="1"/>
          </p:nvPr>
        </p:nvSpPr>
        <p:spPr>
          <a:xfrm>
            <a:off x="3491456" y="820994"/>
            <a:ext cx="4898873"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3"/>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03" name="Google Shape;303;p28"/>
          <p:cNvSpPr txBox="1">
            <a:spLocks noGrp="1"/>
          </p:cNvSpPr>
          <p:nvPr>
            <p:ph type="body" idx="2"/>
          </p:nvPr>
        </p:nvSpPr>
        <p:spPr>
          <a:xfrm>
            <a:off x="3551964" y="1288805"/>
            <a:ext cx="237610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430"/>
              <a:buNone/>
              <a:defRPr sz="1100" b="1">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04" name="Google Shape;304;p28"/>
          <p:cNvSpPr txBox="1">
            <a:spLocks noGrp="1"/>
          </p:cNvSpPr>
          <p:nvPr>
            <p:ph type="body" idx="3"/>
          </p:nvPr>
        </p:nvSpPr>
        <p:spPr>
          <a:xfrm>
            <a:off x="3551964" y="1510057"/>
            <a:ext cx="2376105" cy="814043"/>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450"/>
              </a:spcBef>
              <a:spcAft>
                <a:spcPts val="0"/>
              </a:spcAft>
              <a:buSzPts val="1430"/>
              <a:buNone/>
              <a:defRPr sz="1100" b="0">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05" name="Google Shape;305;p28"/>
          <p:cNvSpPr txBox="1">
            <a:spLocks noGrp="1"/>
          </p:cNvSpPr>
          <p:nvPr>
            <p:ph type="body" idx="4"/>
          </p:nvPr>
        </p:nvSpPr>
        <p:spPr>
          <a:xfrm>
            <a:off x="3551964" y="2571750"/>
            <a:ext cx="237610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430"/>
              <a:buNone/>
              <a:defRPr sz="1100" b="1">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06" name="Google Shape;306;p28"/>
          <p:cNvSpPr txBox="1">
            <a:spLocks noGrp="1"/>
          </p:cNvSpPr>
          <p:nvPr>
            <p:ph type="body" idx="5"/>
          </p:nvPr>
        </p:nvSpPr>
        <p:spPr>
          <a:xfrm>
            <a:off x="3551964" y="2793002"/>
            <a:ext cx="2376105" cy="826499"/>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450"/>
              </a:spcBef>
              <a:spcAft>
                <a:spcPts val="0"/>
              </a:spcAft>
              <a:buSzPts val="1430"/>
              <a:buNone/>
              <a:defRPr sz="1100" b="0">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07" name="Google Shape;307;p28"/>
          <p:cNvSpPr txBox="1">
            <a:spLocks noGrp="1"/>
          </p:cNvSpPr>
          <p:nvPr>
            <p:ph type="body" idx="6"/>
          </p:nvPr>
        </p:nvSpPr>
        <p:spPr>
          <a:xfrm>
            <a:off x="3551964" y="3871277"/>
            <a:ext cx="237610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430"/>
              <a:buNone/>
              <a:defRPr sz="1100" b="1">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08" name="Google Shape;308;p28"/>
          <p:cNvSpPr txBox="1">
            <a:spLocks noGrp="1"/>
          </p:cNvSpPr>
          <p:nvPr>
            <p:ph type="body" idx="7"/>
          </p:nvPr>
        </p:nvSpPr>
        <p:spPr>
          <a:xfrm>
            <a:off x="3551964" y="4092529"/>
            <a:ext cx="2376105" cy="81685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450"/>
              </a:spcBef>
              <a:spcAft>
                <a:spcPts val="0"/>
              </a:spcAft>
              <a:buSzPts val="1430"/>
              <a:buNone/>
              <a:defRPr sz="1100" b="0">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09" name="Google Shape;309;p28"/>
          <p:cNvSpPr txBox="1">
            <a:spLocks noGrp="1"/>
          </p:cNvSpPr>
          <p:nvPr>
            <p:ph type="body" idx="8"/>
          </p:nvPr>
        </p:nvSpPr>
        <p:spPr>
          <a:xfrm>
            <a:off x="6000677" y="1288805"/>
            <a:ext cx="237610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430"/>
              <a:buNone/>
              <a:defRPr sz="1100" b="1">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10" name="Google Shape;310;p28"/>
          <p:cNvSpPr txBox="1">
            <a:spLocks noGrp="1"/>
          </p:cNvSpPr>
          <p:nvPr>
            <p:ph type="body" idx="9"/>
          </p:nvPr>
        </p:nvSpPr>
        <p:spPr>
          <a:xfrm>
            <a:off x="6000677" y="1510057"/>
            <a:ext cx="2376105" cy="814043"/>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450"/>
              </a:spcBef>
              <a:spcAft>
                <a:spcPts val="0"/>
              </a:spcAft>
              <a:buSzPts val="1430"/>
              <a:buNone/>
              <a:defRPr sz="1100" b="0">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11" name="Google Shape;311;p28"/>
          <p:cNvSpPr txBox="1">
            <a:spLocks noGrp="1"/>
          </p:cNvSpPr>
          <p:nvPr>
            <p:ph type="body" idx="13"/>
          </p:nvPr>
        </p:nvSpPr>
        <p:spPr>
          <a:xfrm>
            <a:off x="6000677" y="2571750"/>
            <a:ext cx="237610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430"/>
              <a:buNone/>
              <a:defRPr sz="1100" b="1">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12" name="Google Shape;312;p28"/>
          <p:cNvSpPr txBox="1">
            <a:spLocks noGrp="1"/>
          </p:cNvSpPr>
          <p:nvPr>
            <p:ph type="body" idx="14"/>
          </p:nvPr>
        </p:nvSpPr>
        <p:spPr>
          <a:xfrm>
            <a:off x="6000677" y="2793002"/>
            <a:ext cx="2376105" cy="826499"/>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450"/>
              </a:spcBef>
              <a:spcAft>
                <a:spcPts val="0"/>
              </a:spcAft>
              <a:buSzPts val="1430"/>
              <a:buNone/>
              <a:defRPr sz="1100" b="0">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13" name="Google Shape;313;p28"/>
          <p:cNvSpPr txBox="1">
            <a:spLocks noGrp="1"/>
          </p:cNvSpPr>
          <p:nvPr>
            <p:ph type="body" idx="15"/>
          </p:nvPr>
        </p:nvSpPr>
        <p:spPr>
          <a:xfrm>
            <a:off x="6000677" y="3871277"/>
            <a:ext cx="237610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430"/>
              <a:buNone/>
              <a:defRPr sz="1100" b="1">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14" name="Google Shape;314;p28"/>
          <p:cNvSpPr txBox="1">
            <a:spLocks noGrp="1"/>
          </p:cNvSpPr>
          <p:nvPr>
            <p:ph type="body" idx="16"/>
          </p:nvPr>
        </p:nvSpPr>
        <p:spPr>
          <a:xfrm>
            <a:off x="6000677" y="4092529"/>
            <a:ext cx="2376105" cy="81685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450"/>
              </a:spcBef>
              <a:spcAft>
                <a:spcPts val="0"/>
              </a:spcAft>
              <a:buSzPts val="1430"/>
              <a:buNone/>
              <a:defRPr sz="1100" b="0">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15" name="Google Shape;315;p28"/>
          <p:cNvSpPr txBox="1">
            <a:spLocks noGrp="1"/>
          </p:cNvSpPr>
          <p:nvPr>
            <p:ph type="body" idx="17"/>
          </p:nvPr>
        </p:nvSpPr>
        <p:spPr>
          <a:xfrm>
            <a:off x="3491456" y="422260"/>
            <a:ext cx="4885721" cy="364202"/>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3"/>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16" name="Google Shape;316;p28"/>
          <p:cNvSpPr txBox="1"/>
          <p:nvPr/>
        </p:nvSpPr>
        <p:spPr>
          <a:xfrm>
            <a:off x="41816" y="4869660"/>
            <a:ext cx="585788" cy="27384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rgbClr val="000000"/>
                </a:buClr>
                <a:buSzPts val="900"/>
                <a:buFont typeface="Arial"/>
                <a:buNone/>
              </a:pPr>
              <a:t>‹N°›</a:t>
            </a:fld>
            <a:endParaRPr sz="900" b="0" i="0" u="none" strike="noStrike" cap="none">
              <a:solidFill>
                <a:schemeClr val="lt1"/>
              </a:solidFill>
              <a:latin typeface="Arial"/>
              <a:ea typeface="Arial"/>
              <a:cs typeface="Arial"/>
              <a:sym typeface="Arial"/>
            </a:endParaRPr>
          </a:p>
        </p:txBody>
      </p:sp>
      <p:pic>
        <p:nvPicPr>
          <p:cNvPr id="317" name="Google Shape;317;p28" descr="Edesix_Logo_White.png"/>
          <p:cNvPicPr preferRelativeResize="0"/>
          <p:nvPr/>
        </p:nvPicPr>
        <p:blipFill rotWithShape="1">
          <a:blip r:embed="rId2" cstate="print">
            <a:alphaModFix/>
          </a:blip>
          <a:srcRect/>
          <a:stretch/>
        </p:blipFill>
        <p:spPr>
          <a:xfrm>
            <a:off x="7613547" y="4589973"/>
            <a:ext cx="1429518" cy="435758"/>
          </a:xfrm>
          <a:prstGeom prst="rect">
            <a:avLst/>
          </a:prstGeom>
          <a:noFill/>
          <a:ln>
            <a:noFill/>
          </a:ln>
        </p:spPr>
      </p:pic>
      <p:pic>
        <p:nvPicPr>
          <p:cNvPr id="318" name="Google Shape;318;p28"/>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pic>
        <p:nvPicPr>
          <p:cNvPr id="319" name="Google Shape;319;p28"/>
          <p:cNvPicPr preferRelativeResize="0"/>
          <p:nvPr/>
        </p:nvPicPr>
        <p:blipFill rotWithShape="1">
          <a:blip r:embed="rId4" cstate="print">
            <a:alphaModFix/>
          </a:blip>
          <a:srcRect/>
          <a:stretch/>
        </p:blipFill>
        <p:spPr>
          <a:xfrm>
            <a:off x="0" y="0"/>
            <a:ext cx="3017573" cy="5155495"/>
          </a:xfrm>
          <a:prstGeom prst="rect">
            <a:avLst/>
          </a:prstGeom>
          <a:noFill/>
          <a:ln>
            <a:noFill/>
          </a:ln>
        </p:spPr>
      </p:pic>
    </p:spTree>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Agenda 03 - Orange">
  <p:cSld name="Agenda 03 - Orange">
    <p:bg>
      <p:bgPr>
        <a:solidFill>
          <a:schemeClr val="lt1"/>
        </a:solidFill>
        <a:effectLst/>
      </p:bgPr>
    </p:bg>
    <p:spTree>
      <p:nvGrpSpPr>
        <p:cNvPr id="1" name="Shape 320"/>
        <p:cNvGrpSpPr/>
        <p:nvPr/>
      </p:nvGrpSpPr>
      <p:grpSpPr>
        <a:xfrm>
          <a:off x="0" y="0"/>
          <a:ext cx="0" cy="0"/>
          <a:chOff x="0" y="0"/>
          <a:chExt cx="0" cy="0"/>
        </a:xfrm>
      </p:grpSpPr>
      <p:sp>
        <p:nvSpPr>
          <p:cNvPr id="321" name="Google Shape;321;p29"/>
          <p:cNvSpPr txBox="1">
            <a:spLocks noGrp="1"/>
          </p:cNvSpPr>
          <p:nvPr>
            <p:ph type="body" idx="1"/>
          </p:nvPr>
        </p:nvSpPr>
        <p:spPr>
          <a:xfrm>
            <a:off x="3491456" y="820994"/>
            <a:ext cx="4898873"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22" name="Google Shape;322;p29"/>
          <p:cNvSpPr txBox="1">
            <a:spLocks noGrp="1"/>
          </p:cNvSpPr>
          <p:nvPr>
            <p:ph type="body" idx="2"/>
          </p:nvPr>
        </p:nvSpPr>
        <p:spPr>
          <a:xfrm>
            <a:off x="3491456" y="422260"/>
            <a:ext cx="4885721" cy="364202"/>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23" name="Google Shape;323;p29"/>
          <p:cNvSpPr txBox="1">
            <a:spLocks noGrp="1"/>
          </p:cNvSpPr>
          <p:nvPr>
            <p:ph type="body" idx="3"/>
          </p:nvPr>
        </p:nvSpPr>
        <p:spPr>
          <a:xfrm>
            <a:off x="3551964" y="1288805"/>
            <a:ext cx="237610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430"/>
              <a:buNone/>
              <a:defRPr sz="1100" b="1">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24" name="Google Shape;324;p29"/>
          <p:cNvSpPr txBox="1">
            <a:spLocks noGrp="1"/>
          </p:cNvSpPr>
          <p:nvPr>
            <p:ph type="body" idx="4"/>
          </p:nvPr>
        </p:nvSpPr>
        <p:spPr>
          <a:xfrm>
            <a:off x="3551964" y="1510057"/>
            <a:ext cx="2376105" cy="814043"/>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450"/>
              </a:spcBef>
              <a:spcAft>
                <a:spcPts val="0"/>
              </a:spcAft>
              <a:buSzPts val="1430"/>
              <a:buNone/>
              <a:defRPr sz="1100" b="0">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25" name="Google Shape;325;p29"/>
          <p:cNvSpPr txBox="1">
            <a:spLocks noGrp="1"/>
          </p:cNvSpPr>
          <p:nvPr>
            <p:ph type="body" idx="5"/>
          </p:nvPr>
        </p:nvSpPr>
        <p:spPr>
          <a:xfrm>
            <a:off x="3551964" y="2571750"/>
            <a:ext cx="237610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430"/>
              <a:buNone/>
              <a:defRPr sz="1100" b="1">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26" name="Google Shape;326;p29"/>
          <p:cNvSpPr txBox="1">
            <a:spLocks noGrp="1"/>
          </p:cNvSpPr>
          <p:nvPr>
            <p:ph type="body" idx="6"/>
          </p:nvPr>
        </p:nvSpPr>
        <p:spPr>
          <a:xfrm>
            <a:off x="3551964" y="2793002"/>
            <a:ext cx="2376105" cy="826499"/>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450"/>
              </a:spcBef>
              <a:spcAft>
                <a:spcPts val="0"/>
              </a:spcAft>
              <a:buSzPts val="1430"/>
              <a:buNone/>
              <a:defRPr sz="1100" b="0">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27" name="Google Shape;327;p29"/>
          <p:cNvSpPr txBox="1">
            <a:spLocks noGrp="1"/>
          </p:cNvSpPr>
          <p:nvPr>
            <p:ph type="body" idx="7"/>
          </p:nvPr>
        </p:nvSpPr>
        <p:spPr>
          <a:xfrm>
            <a:off x="3551964" y="3871277"/>
            <a:ext cx="237610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430"/>
              <a:buNone/>
              <a:defRPr sz="1100" b="1">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28" name="Google Shape;328;p29"/>
          <p:cNvSpPr txBox="1">
            <a:spLocks noGrp="1"/>
          </p:cNvSpPr>
          <p:nvPr>
            <p:ph type="body" idx="8"/>
          </p:nvPr>
        </p:nvSpPr>
        <p:spPr>
          <a:xfrm>
            <a:off x="3551964" y="4092529"/>
            <a:ext cx="2376105" cy="81685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450"/>
              </a:spcBef>
              <a:spcAft>
                <a:spcPts val="0"/>
              </a:spcAft>
              <a:buSzPts val="1430"/>
              <a:buNone/>
              <a:defRPr sz="1100" b="0">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29" name="Google Shape;329;p29"/>
          <p:cNvSpPr txBox="1">
            <a:spLocks noGrp="1"/>
          </p:cNvSpPr>
          <p:nvPr>
            <p:ph type="body" idx="9"/>
          </p:nvPr>
        </p:nvSpPr>
        <p:spPr>
          <a:xfrm>
            <a:off x="6000677" y="1288805"/>
            <a:ext cx="237610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430"/>
              <a:buNone/>
              <a:defRPr sz="1100" b="1">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30" name="Google Shape;330;p29"/>
          <p:cNvSpPr txBox="1">
            <a:spLocks noGrp="1"/>
          </p:cNvSpPr>
          <p:nvPr>
            <p:ph type="body" idx="13"/>
          </p:nvPr>
        </p:nvSpPr>
        <p:spPr>
          <a:xfrm>
            <a:off x="6000677" y="1510057"/>
            <a:ext cx="2376105" cy="814043"/>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450"/>
              </a:spcBef>
              <a:spcAft>
                <a:spcPts val="0"/>
              </a:spcAft>
              <a:buSzPts val="1430"/>
              <a:buNone/>
              <a:defRPr sz="1100" b="0">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31" name="Google Shape;331;p29"/>
          <p:cNvSpPr txBox="1">
            <a:spLocks noGrp="1"/>
          </p:cNvSpPr>
          <p:nvPr>
            <p:ph type="body" idx="14"/>
          </p:nvPr>
        </p:nvSpPr>
        <p:spPr>
          <a:xfrm>
            <a:off x="6000677" y="2571750"/>
            <a:ext cx="237610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430"/>
              <a:buNone/>
              <a:defRPr sz="1100" b="1">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32" name="Google Shape;332;p29"/>
          <p:cNvSpPr txBox="1">
            <a:spLocks noGrp="1"/>
          </p:cNvSpPr>
          <p:nvPr>
            <p:ph type="body" idx="15"/>
          </p:nvPr>
        </p:nvSpPr>
        <p:spPr>
          <a:xfrm>
            <a:off x="6000677" y="2793002"/>
            <a:ext cx="2376105" cy="826499"/>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450"/>
              </a:spcBef>
              <a:spcAft>
                <a:spcPts val="0"/>
              </a:spcAft>
              <a:buSzPts val="1430"/>
              <a:buNone/>
              <a:defRPr sz="1100" b="0">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33" name="Google Shape;333;p29"/>
          <p:cNvSpPr txBox="1">
            <a:spLocks noGrp="1"/>
          </p:cNvSpPr>
          <p:nvPr>
            <p:ph type="body" idx="16"/>
          </p:nvPr>
        </p:nvSpPr>
        <p:spPr>
          <a:xfrm>
            <a:off x="6000677" y="3871277"/>
            <a:ext cx="237610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430"/>
              <a:buNone/>
              <a:defRPr sz="1100" b="1">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34" name="Google Shape;334;p29"/>
          <p:cNvSpPr txBox="1">
            <a:spLocks noGrp="1"/>
          </p:cNvSpPr>
          <p:nvPr>
            <p:ph type="body" idx="17"/>
          </p:nvPr>
        </p:nvSpPr>
        <p:spPr>
          <a:xfrm>
            <a:off x="6000677" y="4092529"/>
            <a:ext cx="2376105" cy="81685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450"/>
              </a:spcBef>
              <a:spcAft>
                <a:spcPts val="0"/>
              </a:spcAft>
              <a:buSzPts val="1430"/>
              <a:buNone/>
              <a:defRPr sz="1100" b="0">
                <a:solidFill>
                  <a:srgbClr val="6D6E7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35" name="Google Shape;335;p29"/>
          <p:cNvSpPr txBox="1"/>
          <p:nvPr/>
        </p:nvSpPr>
        <p:spPr>
          <a:xfrm>
            <a:off x="41816" y="4869660"/>
            <a:ext cx="585788" cy="27384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rgbClr val="000000"/>
                </a:buClr>
                <a:buSzPts val="900"/>
                <a:buFont typeface="Arial"/>
                <a:buNone/>
              </a:pPr>
              <a:t>‹N°›</a:t>
            </a:fld>
            <a:endParaRPr sz="900" b="0" i="0" u="none" strike="noStrike" cap="none">
              <a:solidFill>
                <a:schemeClr val="lt1"/>
              </a:solidFill>
              <a:latin typeface="Arial"/>
              <a:ea typeface="Arial"/>
              <a:cs typeface="Arial"/>
              <a:sym typeface="Arial"/>
            </a:endParaRPr>
          </a:p>
        </p:txBody>
      </p:sp>
      <p:pic>
        <p:nvPicPr>
          <p:cNvPr id="336" name="Google Shape;336;p29" descr="Edesix_Logo_White.png"/>
          <p:cNvPicPr preferRelativeResize="0"/>
          <p:nvPr/>
        </p:nvPicPr>
        <p:blipFill rotWithShape="1">
          <a:blip r:embed="rId2" cstate="print">
            <a:alphaModFix/>
          </a:blip>
          <a:srcRect/>
          <a:stretch/>
        </p:blipFill>
        <p:spPr>
          <a:xfrm>
            <a:off x="7613547" y="4589973"/>
            <a:ext cx="1429518" cy="435758"/>
          </a:xfrm>
          <a:prstGeom prst="rect">
            <a:avLst/>
          </a:prstGeom>
          <a:noFill/>
          <a:ln>
            <a:noFill/>
          </a:ln>
        </p:spPr>
      </p:pic>
      <p:pic>
        <p:nvPicPr>
          <p:cNvPr id="337" name="Google Shape;337;p29"/>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pic>
        <p:nvPicPr>
          <p:cNvPr id="338" name="Google Shape;338;p29"/>
          <p:cNvPicPr preferRelativeResize="0"/>
          <p:nvPr/>
        </p:nvPicPr>
        <p:blipFill rotWithShape="1">
          <a:blip r:embed="rId4" cstate="print">
            <a:alphaModFix/>
          </a:blip>
          <a:srcRect/>
          <a:stretch/>
        </p:blipFill>
        <p:spPr>
          <a:xfrm>
            <a:off x="0" y="0"/>
            <a:ext cx="3017573" cy="5155495"/>
          </a:xfrm>
          <a:prstGeom prst="rect">
            <a:avLst/>
          </a:prstGeom>
          <a:noFill/>
          <a:ln>
            <a:noFill/>
          </a:ln>
        </p:spPr>
      </p:pic>
    </p:spTree>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Content 01 - Purple">
  <p:cSld name="Title Content 01 - Purple">
    <p:spTree>
      <p:nvGrpSpPr>
        <p:cNvPr id="1" name="Shape 339"/>
        <p:cNvGrpSpPr/>
        <p:nvPr/>
      </p:nvGrpSpPr>
      <p:grpSpPr>
        <a:xfrm>
          <a:off x="0" y="0"/>
          <a:ext cx="0" cy="0"/>
          <a:chOff x="0" y="0"/>
          <a:chExt cx="0" cy="0"/>
        </a:xfrm>
      </p:grpSpPr>
      <p:sp>
        <p:nvSpPr>
          <p:cNvPr id="340" name="Google Shape;340;p30"/>
          <p:cNvSpPr txBox="1">
            <a:spLocks noGrp="1"/>
          </p:cNvSpPr>
          <p:nvPr>
            <p:ph type="body" idx="1"/>
          </p:nvPr>
        </p:nvSpPr>
        <p:spPr>
          <a:xfrm>
            <a:off x="3491456" y="1116148"/>
            <a:ext cx="5267686"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3"/>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41" name="Google Shape;341;p30"/>
          <p:cNvSpPr txBox="1">
            <a:spLocks noGrp="1"/>
          </p:cNvSpPr>
          <p:nvPr>
            <p:ph type="body" idx="2"/>
          </p:nvPr>
        </p:nvSpPr>
        <p:spPr>
          <a:xfrm>
            <a:off x="3491456" y="415847"/>
            <a:ext cx="5267686"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3"/>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42" name="Google Shape;342;p30"/>
          <p:cNvSpPr txBox="1"/>
          <p:nvPr/>
        </p:nvSpPr>
        <p:spPr>
          <a:xfrm>
            <a:off x="41816" y="4869660"/>
            <a:ext cx="585788" cy="27384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rgbClr val="000000"/>
                </a:buClr>
                <a:buSzPts val="900"/>
                <a:buFont typeface="Arial"/>
                <a:buNone/>
              </a:pPr>
              <a:t>‹N°›</a:t>
            </a:fld>
            <a:endParaRPr sz="900" b="0" i="0" u="none" strike="noStrike" cap="none">
              <a:solidFill>
                <a:schemeClr val="lt1"/>
              </a:solidFill>
              <a:latin typeface="Arial"/>
              <a:ea typeface="Arial"/>
              <a:cs typeface="Arial"/>
              <a:sym typeface="Arial"/>
            </a:endParaRPr>
          </a:p>
        </p:txBody>
      </p:sp>
      <p:sp>
        <p:nvSpPr>
          <p:cNvPr id="343" name="Google Shape;343;p30"/>
          <p:cNvSpPr txBox="1">
            <a:spLocks noGrp="1"/>
          </p:cNvSpPr>
          <p:nvPr>
            <p:ph type="body" idx="3"/>
          </p:nvPr>
        </p:nvSpPr>
        <p:spPr>
          <a:xfrm>
            <a:off x="3479180" y="1563958"/>
            <a:ext cx="5344513" cy="3069954"/>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a:p>
        </p:txBody>
      </p:sp>
      <p:pic>
        <p:nvPicPr>
          <p:cNvPr id="344" name="Google Shape;344;p30" descr="Edesix_Logo_White.png"/>
          <p:cNvPicPr preferRelativeResize="0"/>
          <p:nvPr/>
        </p:nvPicPr>
        <p:blipFill rotWithShape="1">
          <a:blip r:embed="rId2" cstate="print">
            <a:alphaModFix/>
          </a:blip>
          <a:srcRect/>
          <a:stretch/>
        </p:blipFill>
        <p:spPr>
          <a:xfrm>
            <a:off x="7613547" y="4589973"/>
            <a:ext cx="1429518" cy="435758"/>
          </a:xfrm>
          <a:prstGeom prst="rect">
            <a:avLst/>
          </a:prstGeom>
          <a:noFill/>
          <a:ln>
            <a:noFill/>
          </a:ln>
        </p:spPr>
      </p:pic>
      <p:pic>
        <p:nvPicPr>
          <p:cNvPr id="345" name="Google Shape;345;p30"/>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pic>
        <p:nvPicPr>
          <p:cNvPr id="346" name="Google Shape;346;p30"/>
          <p:cNvPicPr preferRelativeResize="0"/>
          <p:nvPr/>
        </p:nvPicPr>
        <p:blipFill rotWithShape="1">
          <a:blip r:embed="rId4" cstate="print">
            <a:alphaModFix/>
          </a:blip>
          <a:srcRect/>
          <a:stretch/>
        </p:blipFill>
        <p:spPr>
          <a:xfrm>
            <a:off x="-4935" y="5571"/>
            <a:ext cx="3103702" cy="5137933"/>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dustry 1">
  <p:cSld name="Industry 1">
    <p:spTree>
      <p:nvGrpSpPr>
        <p:cNvPr id="1" name="Shape 30"/>
        <p:cNvGrpSpPr/>
        <p:nvPr/>
      </p:nvGrpSpPr>
      <p:grpSpPr>
        <a:xfrm>
          <a:off x="0" y="0"/>
          <a:ext cx="0" cy="0"/>
          <a:chOff x="0" y="0"/>
          <a:chExt cx="0" cy="0"/>
        </a:xfrm>
      </p:grpSpPr>
      <p:sp>
        <p:nvSpPr>
          <p:cNvPr id="31" name="Google Shape;31;p4"/>
          <p:cNvSpPr txBox="1">
            <a:spLocks noGrp="1"/>
          </p:cNvSpPr>
          <p:nvPr>
            <p:ph type="title"/>
          </p:nvPr>
        </p:nvSpPr>
        <p:spPr>
          <a:xfrm>
            <a:off x="457200" y="393323"/>
            <a:ext cx="8229600" cy="429348"/>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rgbClr val="6D6E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
          <p:cNvSpPr txBox="1">
            <a:spLocks noGrp="1"/>
          </p:cNvSpPr>
          <p:nvPr>
            <p:ph type="subTitle" idx="1"/>
          </p:nvPr>
        </p:nvSpPr>
        <p:spPr>
          <a:xfrm>
            <a:off x="457200" y="714424"/>
            <a:ext cx="8229600" cy="591749"/>
          </a:xfrm>
          <a:prstGeom prst="rect">
            <a:avLst/>
          </a:prstGeom>
          <a:noFill/>
          <a:ln>
            <a:noFill/>
          </a:ln>
        </p:spPr>
        <p:txBody>
          <a:bodyPr spcFirstLastPara="1" wrap="square" lIns="68575" tIns="34275" rIns="68575" bIns="34275" anchor="t" anchorCtr="0"/>
          <a:lstStyle>
            <a:lvl1pPr lvl="0" algn="ctr">
              <a:lnSpc>
                <a:spcPct val="120000"/>
              </a:lnSpc>
              <a:spcBef>
                <a:spcPts val="750"/>
              </a:spcBef>
              <a:spcAft>
                <a:spcPts val="0"/>
              </a:spcAft>
              <a:buSzPts val="1560"/>
              <a:buNone/>
              <a:defRPr sz="1200">
                <a:solidFill>
                  <a:srgbClr val="A1A2A3"/>
                </a:solidFill>
              </a:defRPr>
            </a:lvl1pPr>
            <a:lvl2pPr lvl="1" algn="ctr">
              <a:lnSpc>
                <a:spcPct val="100000"/>
              </a:lnSpc>
              <a:spcBef>
                <a:spcPts val="750"/>
              </a:spcBef>
              <a:spcAft>
                <a:spcPts val="0"/>
              </a:spcAft>
              <a:buSzPts val="1330"/>
              <a:buNone/>
              <a:defRPr>
                <a:solidFill>
                  <a:srgbClr val="A1A2A3"/>
                </a:solidFill>
              </a:defRPr>
            </a:lvl2pPr>
            <a:lvl3pPr lvl="2" algn="ctr">
              <a:lnSpc>
                <a:spcPct val="100000"/>
              </a:lnSpc>
              <a:spcBef>
                <a:spcPts val="750"/>
              </a:spcBef>
              <a:spcAft>
                <a:spcPts val="0"/>
              </a:spcAft>
              <a:buSzPts val="1440"/>
              <a:buNone/>
              <a:defRPr>
                <a:solidFill>
                  <a:srgbClr val="A1A2A3"/>
                </a:solidFill>
              </a:defRPr>
            </a:lvl3pPr>
            <a:lvl4pPr lvl="3" algn="ctr">
              <a:lnSpc>
                <a:spcPct val="100000"/>
              </a:lnSpc>
              <a:spcBef>
                <a:spcPts val="750"/>
              </a:spcBef>
              <a:spcAft>
                <a:spcPts val="0"/>
              </a:spcAft>
              <a:buSzPts val="1375"/>
              <a:buNone/>
              <a:defRPr>
                <a:solidFill>
                  <a:srgbClr val="A1A2A3"/>
                </a:solidFill>
              </a:defRPr>
            </a:lvl4pPr>
            <a:lvl5pPr lvl="4" algn="ctr">
              <a:lnSpc>
                <a:spcPct val="100000"/>
              </a:lnSpc>
              <a:spcBef>
                <a:spcPts val="750"/>
              </a:spcBef>
              <a:spcAft>
                <a:spcPts val="0"/>
              </a:spcAft>
              <a:buSzPts val="1350"/>
              <a:buNone/>
              <a:defRPr>
                <a:solidFill>
                  <a:srgbClr val="A1A2A3"/>
                </a:solidFill>
              </a:defRPr>
            </a:lvl5pPr>
            <a:lvl6pPr lvl="5" algn="ctr">
              <a:lnSpc>
                <a:spcPct val="90000"/>
              </a:lnSpc>
              <a:spcBef>
                <a:spcPts val="375"/>
              </a:spcBef>
              <a:spcAft>
                <a:spcPts val="0"/>
              </a:spcAft>
              <a:buClr>
                <a:srgbClr val="A1A2A3"/>
              </a:buClr>
              <a:buSzPts val="800"/>
              <a:buNone/>
              <a:defRPr>
                <a:solidFill>
                  <a:srgbClr val="A1A2A3"/>
                </a:solidFill>
              </a:defRPr>
            </a:lvl6pPr>
            <a:lvl7pPr lvl="6" algn="ctr">
              <a:lnSpc>
                <a:spcPct val="100000"/>
              </a:lnSpc>
              <a:spcBef>
                <a:spcPts val="750"/>
              </a:spcBef>
              <a:spcAft>
                <a:spcPts val="0"/>
              </a:spcAft>
              <a:buSzPts val="1440"/>
              <a:buNone/>
              <a:defRPr>
                <a:solidFill>
                  <a:srgbClr val="A1A2A3"/>
                </a:solidFill>
              </a:defRPr>
            </a:lvl7pPr>
            <a:lvl8pPr lvl="7" algn="ctr">
              <a:lnSpc>
                <a:spcPct val="90000"/>
              </a:lnSpc>
              <a:spcBef>
                <a:spcPts val="375"/>
              </a:spcBef>
              <a:spcAft>
                <a:spcPts val="0"/>
              </a:spcAft>
              <a:buSzPts val="1440"/>
              <a:buNone/>
              <a:defRPr>
                <a:solidFill>
                  <a:srgbClr val="A1A2A3"/>
                </a:solidFill>
              </a:defRPr>
            </a:lvl8pPr>
            <a:lvl9pPr lvl="8" algn="ctr">
              <a:lnSpc>
                <a:spcPct val="90000"/>
              </a:lnSpc>
              <a:spcBef>
                <a:spcPts val="375"/>
              </a:spcBef>
              <a:spcAft>
                <a:spcPts val="0"/>
              </a:spcAft>
              <a:buSzPts val="1440"/>
              <a:buNone/>
              <a:defRPr>
                <a:solidFill>
                  <a:srgbClr val="A1A2A3"/>
                </a:solidFill>
              </a:defRPr>
            </a:lvl9pPr>
          </a:lstStyle>
          <a:p>
            <a:endParaRPr/>
          </a:p>
        </p:txBody>
      </p:sp>
      <p:sp>
        <p:nvSpPr>
          <p:cNvPr id="33" name="Google Shape;33;p4"/>
          <p:cNvSpPr>
            <a:spLocks noGrp="1"/>
          </p:cNvSpPr>
          <p:nvPr>
            <p:ph type="pic" idx="2"/>
          </p:nvPr>
        </p:nvSpPr>
        <p:spPr>
          <a:xfrm>
            <a:off x="457201" y="1493044"/>
            <a:ext cx="1874938" cy="3063716"/>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34" name="Google Shape;34;p4"/>
          <p:cNvSpPr>
            <a:spLocks noGrp="1"/>
          </p:cNvSpPr>
          <p:nvPr>
            <p:ph type="pic" idx="3"/>
          </p:nvPr>
        </p:nvSpPr>
        <p:spPr>
          <a:xfrm>
            <a:off x="2575422" y="1493044"/>
            <a:ext cx="1874938" cy="3063716"/>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35" name="Google Shape;35;p4"/>
          <p:cNvSpPr>
            <a:spLocks noGrp="1"/>
          </p:cNvSpPr>
          <p:nvPr>
            <p:ph type="pic" idx="4"/>
          </p:nvPr>
        </p:nvSpPr>
        <p:spPr>
          <a:xfrm>
            <a:off x="4693643" y="1493044"/>
            <a:ext cx="1874938" cy="3063716"/>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36" name="Google Shape;36;p4"/>
          <p:cNvSpPr>
            <a:spLocks noGrp="1"/>
          </p:cNvSpPr>
          <p:nvPr>
            <p:ph type="pic" idx="5"/>
          </p:nvPr>
        </p:nvSpPr>
        <p:spPr>
          <a:xfrm>
            <a:off x="6811863" y="1493044"/>
            <a:ext cx="1874938" cy="3063716"/>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37" name="Google Shape;37;p4"/>
          <p:cNvSpPr/>
          <p:nvPr/>
        </p:nvSpPr>
        <p:spPr>
          <a:xfrm rot="-2700000">
            <a:off x="1310960" y="4051649"/>
            <a:ext cx="167422" cy="167640"/>
          </a:xfrm>
          <a:prstGeom prst="rect">
            <a:avLst/>
          </a:prstGeom>
          <a:solidFill>
            <a:srgbClr val="78B45C"/>
          </a:solidFill>
          <a:ln>
            <a:noFill/>
          </a:ln>
        </p:spPr>
        <p:txBody>
          <a:bodyPr spcFirstLastPara="1" wrap="square" lIns="68500" tIns="34250" rIns="68500" bIns="342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 name="Google Shape;38;p4"/>
          <p:cNvSpPr txBox="1">
            <a:spLocks noGrp="1"/>
          </p:cNvSpPr>
          <p:nvPr>
            <p:ph type="body" idx="6"/>
          </p:nvPr>
        </p:nvSpPr>
        <p:spPr>
          <a:xfrm>
            <a:off x="457202" y="4135471"/>
            <a:ext cx="1874938" cy="427435"/>
          </a:xfrm>
          <a:prstGeom prst="rect">
            <a:avLst/>
          </a:prstGeom>
          <a:solidFill>
            <a:srgbClr val="78B45C"/>
          </a:solidFill>
          <a:ln>
            <a:noFill/>
          </a:ln>
        </p:spPr>
        <p:txBody>
          <a:bodyPr spcFirstLastPara="1" wrap="square" lIns="68575" tIns="34275" rIns="68575" bIns="34275" anchor="ctr" anchorCtr="0"/>
          <a:lstStyle>
            <a:lvl1pPr marL="457200" lvl="0" indent="-228600" algn="ctr">
              <a:lnSpc>
                <a:spcPct val="100000"/>
              </a:lnSpc>
              <a:spcBef>
                <a:spcPts val="0"/>
              </a:spcBef>
              <a:spcAft>
                <a:spcPts val="0"/>
              </a:spcAft>
              <a:buSzPts val="1300"/>
              <a:buNone/>
              <a:defRPr sz="1000">
                <a:solidFill>
                  <a:schemeClr val="lt1"/>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9" name="Google Shape;39;p4"/>
          <p:cNvSpPr/>
          <p:nvPr/>
        </p:nvSpPr>
        <p:spPr>
          <a:xfrm rot="-2700000">
            <a:off x="3429180" y="4047407"/>
            <a:ext cx="167422" cy="167640"/>
          </a:xfrm>
          <a:prstGeom prst="rect">
            <a:avLst/>
          </a:prstGeom>
          <a:solidFill>
            <a:srgbClr val="78B45C"/>
          </a:solidFill>
          <a:ln>
            <a:noFill/>
          </a:ln>
        </p:spPr>
        <p:txBody>
          <a:bodyPr spcFirstLastPara="1" wrap="square" lIns="68500" tIns="34250" rIns="68500" bIns="342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 name="Google Shape;40;p4"/>
          <p:cNvSpPr txBox="1">
            <a:spLocks noGrp="1"/>
          </p:cNvSpPr>
          <p:nvPr>
            <p:ph type="body" idx="7"/>
          </p:nvPr>
        </p:nvSpPr>
        <p:spPr>
          <a:xfrm>
            <a:off x="2575422" y="4131229"/>
            <a:ext cx="1874938" cy="427435"/>
          </a:xfrm>
          <a:prstGeom prst="rect">
            <a:avLst/>
          </a:prstGeom>
          <a:solidFill>
            <a:srgbClr val="78B45C"/>
          </a:solidFill>
          <a:ln>
            <a:noFill/>
          </a:ln>
        </p:spPr>
        <p:txBody>
          <a:bodyPr spcFirstLastPara="1" wrap="square" lIns="68575" tIns="34275" rIns="68575" bIns="34275" anchor="ctr" anchorCtr="0"/>
          <a:lstStyle>
            <a:lvl1pPr marL="457200" lvl="0" indent="-228600" algn="ctr">
              <a:lnSpc>
                <a:spcPct val="100000"/>
              </a:lnSpc>
              <a:spcBef>
                <a:spcPts val="0"/>
              </a:spcBef>
              <a:spcAft>
                <a:spcPts val="0"/>
              </a:spcAft>
              <a:buSzPts val="1300"/>
              <a:buNone/>
              <a:defRPr sz="1000">
                <a:solidFill>
                  <a:schemeClr val="lt1"/>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1" name="Google Shape;41;p4"/>
          <p:cNvSpPr/>
          <p:nvPr/>
        </p:nvSpPr>
        <p:spPr>
          <a:xfrm rot="-2700000">
            <a:off x="5547401" y="4051649"/>
            <a:ext cx="167422" cy="167640"/>
          </a:xfrm>
          <a:prstGeom prst="rect">
            <a:avLst/>
          </a:prstGeom>
          <a:solidFill>
            <a:srgbClr val="78B45C"/>
          </a:solidFill>
          <a:ln>
            <a:noFill/>
          </a:ln>
        </p:spPr>
        <p:txBody>
          <a:bodyPr spcFirstLastPara="1" wrap="square" lIns="68500" tIns="34250" rIns="68500" bIns="342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2" name="Google Shape;42;p4"/>
          <p:cNvSpPr txBox="1">
            <a:spLocks noGrp="1"/>
          </p:cNvSpPr>
          <p:nvPr>
            <p:ph type="body" idx="8"/>
          </p:nvPr>
        </p:nvSpPr>
        <p:spPr>
          <a:xfrm>
            <a:off x="4693643" y="4135471"/>
            <a:ext cx="1874938" cy="427435"/>
          </a:xfrm>
          <a:prstGeom prst="rect">
            <a:avLst/>
          </a:prstGeom>
          <a:solidFill>
            <a:srgbClr val="78B45C"/>
          </a:solidFill>
          <a:ln>
            <a:noFill/>
          </a:ln>
        </p:spPr>
        <p:txBody>
          <a:bodyPr spcFirstLastPara="1" wrap="square" lIns="68575" tIns="34275" rIns="68575" bIns="34275" anchor="ctr" anchorCtr="0"/>
          <a:lstStyle>
            <a:lvl1pPr marL="457200" lvl="0" indent="-228600" algn="ctr">
              <a:lnSpc>
                <a:spcPct val="100000"/>
              </a:lnSpc>
              <a:spcBef>
                <a:spcPts val="0"/>
              </a:spcBef>
              <a:spcAft>
                <a:spcPts val="0"/>
              </a:spcAft>
              <a:buSzPts val="1300"/>
              <a:buNone/>
              <a:defRPr sz="1000">
                <a:solidFill>
                  <a:schemeClr val="lt1"/>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3" name="Google Shape;43;p4"/>
          <p:cNvSpPr/>
          <p:nvPr/>
        </p:nvSpPr>
        <p:spPr>
          <a:xfrm rot="-2700000">
            <a:off x="7665621" y="4051649"/>
            <a:ext cx="167422" cy="167640"/>
          </a:xfrm>
          <a:prstGeom prst="rect">
            <a:avLst/>
          </a:prstGeom>
          <a:solidFill>
            <a:srgbClr val="78B45C"/>
          </a:solidFill>
          <a:ln>
            <a:noFill/>
          </a:ln>
        </p:spPr>
        <p:txBody>
          <a:bodyPr spcFirstLastPara="1" wrap="square" lIns="68500" tIns="34250" rIns="68500" bIns="342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 name="Google Shape;44;p4"/>
          <p:cNvSpPr txBox="1">
            <a:spLocks noGrp="1"/>
          </p:cNvSpPr>
          <p:nvPr>
            <p:ph type="body" idx="9"/>
          </p:nvPr>
        </p:nvSpPr>
        <p:spPr>
          <a:xfrm>
            <a:off x="6811863" y="4135471"/>
            <a:ext cx="1874938" cy="427435"/>
          </a:xfrm>
          <a:prstGeom prst="rect">
            <a:avLst/>
          </a:prstGeom>
          <a:solidFill>
            <a:srgbClr val="78B45C"/>
          </a:solidFill>
          <a:ln>
            <a:noFill/>
          </a:ln>
        </p:spPr>
        <p:txBody>
          <a:bodyPr spcFirstLastPara="1" wrap="square" lIns="68575" tIns="34275" rIns="68575" bIns="34275" anchor="ctr" anchorCtr="0"/>
          <a:lstStyle>
            <a:lvl1pPr marL="457200" lvl="0" indent="-228600" algn="ctr">
              <a:lnSpc>
                <a:spcPct val="100000"/>
              </a:lnSpc>
              <a:spcBef>
                <a:spcPts val="0"/>
              </a:spcBef>
              <a:spcAft>
                <a:spcPts val="0"/>
              </a:spcAft>
              <a:buSzPts val="1300"/>
              <a:buNone/>
              <a:defRPr sz="1000">
                <a:solidFill>
                  <a:schemeClr val="lt1"/>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Tree>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Content 01 - Orange">
  <p:cSld name="Title Content 01 - Orange">
    <p:spTree>
      <p:nvGrpSpPr>
        <p:cNvPr id="1" name="Shape 347"/>
        <p:cNvGrpSpPr/>
        <p:nvPr/>
      </p:nvGrpSpPr>
      <p:grpSpPr>
        <a:xfrm>
          <a:off x="0" y="0"/>
          <a:ext cx="0" cy="0"/>
          <a:chOff x="0" y="0"/>
          <a:chExt cx="0" cy="0"/>
        </a:xfrm>
      </p:grpSpPr>
      <p:sp>
        <p:nvSpPr>
          <p:cNvPr id="348" name="Google Shape;348;p31"/>
          <p:cNvSpPr txBox="1">
            <a:spLocks noGrp="1"/>
          </p:cNvSpPr>
          <p:nvPr>
            <p:ph type="body" idx="1"/>
          </p:nvPr>
        </p:nvSpPr>
        <p:spPr>
          <a:xfrm>
            <a:off x="3491456" y="1116148"/>
            <a:ext cx="5276366"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49" name="Google Shape;349;p31"/>
          <p:cNvSpPr txBox="1">
            <a:spLocks noGrp="1"/>
          </p:cNvSpPr>
          <p:nvPr>
            <p:ph type="body" idx="2"/>
          </p:nvPr>
        </p:nvSpPr>
        <p:spPr>
          <a:xfrm>
            <a:off x="3491456" y="415847"/>
            <a:ext cx="5285048"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50" name="Google Shape;350;p31"/>
          <p:cNvSpPr txBox="1"/>
          <p:nvPr/>
        </p:nvSpPr>
        <p:spPr>
          <a:xfrm>
            <a:off x="41816" y="4869660"/>
            <a:ext cx="585788" cy="27384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rgbClr val="000000"/>
                </a:buClr>
                <a:buSzPts val="900"/>
                <a:buFont typeface="Arial"/>
                <a:buNone/>
              </a:pPr>
              <a:t>‹N°›</a:t>
            </a:fld>
            <a:endParaRPr sz="900" b="0" i="0" u="none" strike="noStrike" cap="none">
              <a:solidFill>
                <a:schemeClr val="lt1"/>
              </a:solidFill>
              <a:latin typeface="Arial"/>
              <a:ea typeface="Arial"/>
              <a:cs typeface="Arial"/>
              <a:sym typeface="Arial"/>
            </a:endParaRPr>
          </a:p>
        </p:txBody>
      </p:sp>
      <p:sp>
        <p:nvSpPr>
          <p:cNvPr id="351" name="Google Shape;351;p31"/>
          <p:cNvSpPr txBox="1">
            <a:spLocks noGrp="1"/>
          </p:cNvSpPr>
          <p:nvPr>
            <p:ph type="body" idx="3"/>
          </p:nvPr>
        </p:nvSpPr>
        <p:spPr>
          <a:xfrm>
            <a:off x="3479180" y="1563958"/>
            <a:ext cx="5344513" cy="3069954"/>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28600" algn="l">
              <a:lnSpc>
                <a:spcPct val="90000"/>
              </a:lnSpc>
              <a:spcBef>
                <a:spcPts val="375"/>
              </a:spcBef>
              <a:spcAft>
                <a:spcPts val="0"/>
              </a:spcAft>
              <a:buClr>
                <a:schemeClr val="accent1"/>
              </a:buClr>
              <a:buSzPts val="800"/>
              <a:buNone/>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a:p>
        </p:txBody>
      </p:sp>
      <p:pic>
        <p:nvPicPr>
          <p:cNvPr id="352" name="Google Shape;352;p31" descr="Edesix_Logo_White.png"/>
          <p:cNvPicPr preferRelativeResize="0"/>
          <p:nvPr/>
        </p:nvPicPr>
        <p:blipFill rotWithShape="1">
          <a:blip r:embed="rId2" cstate="print">
            <a:alphaModFix/>
          </a:blip>
          <a:srcRect/>
          <a:stretch/>
        </p:blipFill>
        <p:spPr>
          <a:xfrm>
            <a:off x="7613547" y="4589973"/>
            <a:ext cx="1429518" cy="435758"/>
          </a:xfrm>
          <a:prstGeom prst="rect">
            <a:avLst/>
          </a:prstGeom>
          <a:noFill/>
          <a:ln>
            <a:noFill/>
          </a:ln>
        </p:spPr>
      </p:pic>
      <p:pic>
        <p:nvPicPr>
          <p:cNvPr id="353" name="Google Shape;353;p31"/>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pic>
        <p:nvPicPr>
          <p:cNvPr id="354" name="Google Shape;354;p31"/>
          <p:cNvPicPr preferRelativeResize="0"/>
          <p:nvPr/>
        </p:nvPicPr>
        <p:blipFill rotWithShape="1">
          <a:blip r:embed="rId4" cstate="print">
            <a:alphaModFix/>
          </a:blip>
          <a:srcRect/>
          <a:stretch/>
        </p:blipFill>
        <p:spPr>
          <a:xfrm>
            <a:off x="-4935" y="5571"/>
            <a:ext cx="3103702" cy="5137933"/>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Content 02 - Purple">
  <p:cSld name="Title Content 02 - Purple">
    <p:spTree>
      <p:nvGrpSpPr>
        <p:cNvPr id="1" name="Shape 355"/>
        <p:cNvGrpSpPr/>
        <p:nvPr/>
      </p:nvGrpSpPr>
      <p:grpSpPr>
        <a:xfrm>
          <a:off x="0" y="0"/>
          <a:ext cx="0" cy="0"/>
          <a:chOff x="0" y="0"/>
          <a:chExt cx="0" cy="0"/>
        </a:xfrm>
      </p:grpSpPr>
      <p:sp>
        <p:nvSpPr>
          <p:cNvPr id="356" name="Google Shape;356;p32"/>
          <p:cNvSpPr txBox="1"/>
          <p:nvPr/>
        </p:nvSpPr>
        <p:spPr>
          <a:xfrm>
            <a:off x="41816" y="4869660"/>
            <a:ext cx="585788" cy="27384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rgbClr val="000000"/>
                </a:buClr>
                <a:buSzPts val="900"/>
                <a:buFont typeface="Arial"/>
                <a:buNone/>
              </a:pPr>
              <a:t>‹N°›</a:t>
            </a:fld>
            <a:endParaRPr sz="900" b="0" i="0" u="none" strike="noStrike" cap="none">
              <a:solidFill>
                <a:schemeClr val="lt1"/>
              </a:solidFill>
              <a:latin typeface="Arial"/>
              <a:ea typeface="Arial"/>
              <a:cs typeface="Arial"/>
              <a:sym typeface="Arial"/>
            </a:endParaRPr>
          </a:p>
        </p:txBody>
      </p:sp>
    </p:spTree>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Content 02 - Orange">
  <p:cSld name="Title Content 02 - Orange">
    <p:bg>
      <p:bgPr>
        <a:solidFill>
          <a:schemeClr val="lt1"/>
        </a:solidFill>
        <a:effectLst/>
      </p:bgPr>
    </p:bg>
    <p:spTree>
      <p:nvGrpSpPr>
        <p:cNvPr id="1" name="Shape 357"/>
        <p:cNvGrpSpPr/>
        <p:nvPr/>
      </p:nvGrpSpPr>
      <p:grpSpPr>
        <a:xfrm>
          <a:off x="0" y="0"/>
          <a:ext cx="0" cy="0"/>
          <a:chOff x="0" y="0"/>
          <a:chExt cx="0" cy="0"/>
        </a:xfrm>
      </p:grpSpPr>
      <p:sp>
        <p:nvSpPr>
          <p:cNvPr id="358" name="Google Shape;358;p33"/>
          <p:cNvSpPr txBox="1"/>
          <p:nvPr/>
        </p:nvSpPr>
        <p:spPr>
          <a:xfrm>
            <a:off x="41816" y="4869660"/>
            <a:ext cx="585788" cy="27384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rgbClr val="000000"/>
                </a:buClr>
                <a:buSzPts val="900"/>
                <a:buFont typeface="Arial"/>
                <a:buNone/>
              </a:pPr>
              <a:t>‹N°›</a:t>
            </a:fld>
            <a:endParaRPr sz="900" b="0" i="0" u="none" strike="noStrike" cap="none">
              <a:solidFill>
                <a:schemeClr val="lt1"/>
              </a:solidFill>
              <a:latin typeface="Arial"/>
              <a:ea typeface="Arial"/>
              <a:cs typeface="Arial"/>
              <a:sym typeface="Arial"/>
            </a:endParaRPr>
          </a:p>
        </p:txBody>
      </p:sp>
    </p:spTree>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Section Header 01 - Orange">
  <p:cSld name="Section Header 01 - Orange">
    <p:spTree>
      <p:nvGrpSpPr>
        <p:cNvPr id="1" name="Shape 359"/>
        <p:cNvGrpSpPr/>
        <p:nvPr/>
      </p:nvGrpSpPr>
      <p:grpSpPr>
        <a:xfrm>
          <a:off x="0" y="0"/>
          <a:ext cx="0" cy="0"/>
          <a:chOff x="0" y="0"/>
          <a:chExt cx="0" cy="0"/>
        </a:xfrm>
      </p:grpSpPr>
      <p:pic>
        <p:nvPicPr>
          <p:cNvPr id="360" name="Google Shape;360;p34"/>
          <p:cNvPicPr preferRelativeResize="0"/>
          <p:nvPr/>
        </p:nvPicPr>
        <p:blipFill rotWithShape="1">
          <a:blip r:embed="rId2" cstate="print">
            <a:alphaModFix/>
          </a:blip>
          <a:srcRect/>
          <a:stretch/>
        </p:blipFill>
        <p:spPr>
          <a:xfrm>
            <a:off x="0" y="0"/>
            <a:ext cx="9144000" cy="5157050"/>
          </a:xfrm>
          <a:prstGeom prst="rect">
            <a:avLst/>
          </a:prstGeom>
          <a:noFill/>
          <a:ln>
            <a:noFill/>
          </a:ln>
        </p:spPr>
      </p:pic>
      <p:sp>
        <p:nvSpPr>
          <p:cNvPr id="361" name="Google Shape;361;p34"/>
          <p:cNvSpPr/>
          <p:nvPr/>
        </p:nvSpPr>
        <p:spPr>
          <a:xfrm>
            <a:off x="5678374" y="0"/>
            <a:ext cx="3465626" cy="5162550"/>
          </a:xfrm>
          <a:prstGeom prst="rect">
            <a:avLst/>
          </a:prstGeom>
          <a:solidFill>
            <a:srgbClr val="000000">
              <a:alpha val="49411"/>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2" name="Google Shape;362;p34"/>
          <p:cNvSpPr txBox="1">
            <a:spLocks noGrp="1"/>
          </p:cNvSpPr>
          <p:nvPr>
            <p:ph type="body" idx="1"/>
          </p:nvPr>
        </p:nvSpPr>
        <p:spPr>
          <a:xfrm>
            <a:off x="6126059" y="2992912"/>
            <a:ext cx="2795546"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63" name="Google Shape;363;p34"/>
          <p:cNvSpPr txBox="1">
            <a:spLocks noGrp="1"/>
          </p:cNvSpPr>
          <p:nvPr>
            <p:ph type="body" idx="2"/>
          </p:nvPr>
        </p:nvSpPr>
        <p:spPr>
          <a:xfrm>
            <a:off x="6125118" y="2261029"/>
            <a:ext cx="2795492"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364" name="Google Shape;364;p34" descr="Edesix_Logo_White.png"/>
          <p:cNvPicPr preferRelativeResize="0"/>
          <p:nvPr/>
        </p:nvPicPr>
        <p:blipFill rotWithShape="1">
          <a:blip r:embed="rId3" cstate="print">
            <a:alphaModFix/>
          </a:blip>
          <a:srcRect/>
          <a:stretch/>
        </p:blipFill>
        <p:spPr>
          <a:xfrm>
            <a:off x="7613548" y="4589973"/>
            <a:ext cx="1429516" cy="435758"/>
          </a:xfrm>
          <a:prstGeom prst="rect">
            <a:avLst/>
          </a:prstGeom>
          <a:noFill/>
          <a:ln>
            <a:noFill/>
          </a:ln>
        </p:spPr>
      </p:pic>
      <p:pic>
        <p:nvPicPr>
          <p:cNvPr id="365" name="Google Shape;365;p34"/>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Section Header 02 - Orange">
  <p:cSld name="Section Header 02 - Orange">
    <p:spTree>
      <p:nvGrpSpPr>
        <p:cNvPr id="1" name="Shape 366"/>
        <p:cNvGrpSpPr/>
        <p:nvPr/>
      </p:nvGrpSpPr>
      <p:grpSpPr>
        <a:xfrm>
          <a:off x="0" y="0"/>
          <a:ext cx="0" cy="0"/>
          <a:chOff x="0" y="0"/>
          <a:chExt cx="0" cy="0"/>
        </a:xfrm>
      </p:grpSpPr>
      <p:pic>
        <p:nvPicPr>
          <p:cNvPr id="367" name="Google Shape;367;p35"/>
          <p:cNvPicPr preferRelativeResize="0"/>
          <p:nvPr/>
        </p:nvPicPr>
        <p:blipFill rotWithShape="1">
          <a:blip r:embed="rId2" cstate="print">
            <a:alphaModFix/>
          </a:blip>
          <a:srcRect/>
          <a:stretch/>
        </p:blipFill>
        <p:spPr>
          <a:xfrm>
            <a:off x="15522" y="1"/>
            <a:ext cx="9112957" cy="5152202"/>
          </a:xfrm>
          <a:prstGeom prst="rect">
            <a:avLst/>
          </a:prstGeom>
          <a:noFill/>
          <a:ln>
            <a:noFill/>
          </a:ln>
        </p:spPr>
      </p:pic>
      <p:sp>
        <p:nvSpPr>
          <p:cNvPr id="368" name="Google Shape;368;p35"/>
          <p:cNvSpPr/>
          <p:nvPr/>
        </p:nvSpPr>
        <p:spPr>
          <a:xfrm>
            <a:off x="-3647" y="1"/>
            <a:ext cx="9144001" cy="5152203"/>
          </a:xfrm>
          <a:prstGeom prst="rect">
            <a:avLst/>
          </a:prstGeom>
          <a:solidFill>
            <a:srgbClr val="000000">
              <a:alpha val="49411"/>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69" name="Google Shape;369;p35"/>
          <p:cNvSpPr txBox="1">
            <a:spLocks noGrp="1"/>
          </p:cNvSpPr>
          <p:nvPr>
            <p:ph type="body" idx="1"/>
          </p:nvPr>
        </p:nvSpPr>
        <p:spPr>
          <a:xfrm>
            <a:off x="3184012" y="2788292"/>
            <a:ext cx="2795546" cy="25391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70" name="Google Shape;370;p35"/>
          <p:cNvSpPr txBox="1">
            <a:spLocks noGrp="1"/>
          </p:cNvSpPr>
          <p:nvPr>
            <p:ph type="body" idx="2"/>
          </p:nvPr>
        </p:nvSpPr>
        <p:spPr>
          <a:xfrm>
            <a:off x="3183072" y="2056409"/>
            <a:ext cx="2795492" cy="659155"/>
          </a:xfrm>
          <a:prstGeom prst="rect">
            <a:avLst/>
          </a:prstGeom>
          <a:noFill/>
          <a:ln>
            <a:noFill/>
          </a:ln>
        </p:spPr>
        <p:txBody>
          <a:bodyPr spcFirstLastPara="1" wrap="square" lIns="68575" tIns="34275" rIns="68575" bIns="34275" anchor="b" anchorCtr="0"/>
          <a:lstStyle>
            <a:lvl1pPr marL="457200" lvl="0" indent="-228600" algn="ctr">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371" name="Google Shape;371;p35" descr="Edesix_Logo_White.png"/>
          <p:cNvPicPr preferRelativeResize="0"/>
          <p:nvPr/>
        </p:nvPicPr>
        <p:blipFill rotWithShape="1">
          <a:blip r:embed="rId3" cstate="print">
            <a:alphaModFix/>
          </a:blip>
          <a:srcRect/>
          <a:stretch/>
        </p:blipFill>
        <p:spPr>
          <a:xfrm>
            <a:off x="7613548" y="4589973"/>
            <a:ext cx="1429516" cy="435758"/>
          </a:xfrm>
          <a:prstGeom prst="rect">
            <a:avLst/>
          </a:prstGeom>
          <a:noFill/>
          <a:ln>
            <a:noFill/>
          </a:ln>
        </p:spPr>
      </p:pic>
      <p:pic>
        <p:nvPicPr>
          <p:cNvPr id="372" name="Google Shape;372;p35"/>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1_Section Header 02 - Orange">
  <p:cSld name="1_Section Header 02 - Orange">
    <p:spTree>
      <p:nvGrpSpPr>
        <p:cNvPr id="1" name="Shape 373"/>
        <p:cNvGrpSpPr/>
        <p:nvPr/>
      </p:nvGrpSpPr>
      <p:grpSpPr>
        <a:xfrm>
          <a:off x="0" y="0"/>
          <a:ext cx="0" cy="0"/>
          <a:chOff x="0" y="0"/>
          <a:chExt cx="0" cy="0"/>
        </a:xfrm>
      </p:grpSpPr>
      <p:pic>
        <p:nvPicPr>
          <p:cNvPr id="374" name="Google Shape;374;p36"/>
          <p:cNvPicPr preferRelativeResize="0"/>
          <p:nvPr/>
        </p:nvPicPr>
        <p:blipFill rotWithShape="1">
          <a:blip r:embed="rId2" cstate="print">
            <a:alphaModFix/>
          </a:blip>
          <a:srcRect/>
          <a:stretch/>
        </p:blipFill>
        <p:spPr>
          <a:xfrm>
            <a:off x="1" y="1059"/>
            <a:ext cx="9143999" cy="5140860"/>
          </a:xfrm>
          <a:prstGeom prst="rect">
            <a:avLst/>
          </a:prstGeom>
          <a:noFill/>
          <a:ln>
            <a:noFill/>
          </a:ln>
        </p:spPr>
      </p:pic>
      <p:sp>
        <p:nvSpPr>
          <p:cNvPr id="375" name="Google Shape;375;p36"/>
          <p:cNvSpPr/>
          <p:nvPr/>
        </p:nvSpPr>
        <p:spPr>
          <a:xfrm>
            <a:off x="0" y="0"/>
            <a:ext cx="3465626" cy="5143500"/>
          </a:xfrm>
          <a:prstGeom prst="rect">
            <a:avLst/>
          </a:prstGeom>
          <a:solidFill>
            <a:srgbClr val="000000">
              <a:alpha val="60000"/>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76" name="Google Shape;376;p36"/>
          <p:cNvSpPr txBox="1">
            <a:spLocks noGrp="1"/>
          </p:cNvSpPr>
          <p:nvPr>
            <p:ph type="body" idx="1"/>
          </p:nvPr>
        </p:nvSpPr>
        <p:spPr>
          <a:xfrm>
            <a:off x="400470" y="2973862"/>
            <a:ext cx="2795546"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77" name="Google Shape;377;p36"/>
          <p:cNvSpPr txBox="1">
            <a:spLocks noGrp="1"/>
          </p:cNvSpPr>
          <p:nvPr>
            <p:ph type="body" idx="2"/>
          </p:nvPr>
        </p:nvSpPr>
        <p:spPr>
          <a:xfrm>
            <a:off x="399529" y="2241979"/>
            <a:ext cx="2795492"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dirty="0"/>
          </a:p>
        </p:txBody>
      </p:sp>
      <p:pic>
        <p:nvPicPr>
          <p:cNvPr id="378" name="Google Shape;378;p36" descr="Edesix_Logo_White.png"/>
          <p:cNvPicPr preferRelativeResize="0"/>
          <p:nvPr/>
        </p:nvPicPr>
        <p:blipFill rotWithShape="1">
          <a:blip r:embed="rId3" cstate="print">
            <a:alphaModFix/>
          </a:blip>
          <a:srcRect/>
          <a:stretch/>
        </p:blipFill>
        <p:spPr>
          <a:xfrm>
            <a:off x="7613550" y="4589973"/>
            <a:ext cx="1429512" cy="435757"/>
          </a:xfrm>
          <a:prstGeom prst="rect">
            <a:avLst/>
          </a:prstGeom>
          <a:noFill/>
          <a:ln>
            <a:noFill/>
          </a:ln>
        </p:spPr>
      </p:pic>
      <p:pic>
        <p:nvPicPr>
          <p:cNvPr id="379" name="Google Shape;379;p36"/>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2_Section Header 02 - Orange">
  <p:cSld name="2_Section Header 02 - Orange">
    <p:spTree>
      <p:nvGrpSpPr>
        <p:cNvPr id="1" name="Shape 380"/>
        <p:cNvGrpSpPr/>
        <p:nvPr/>
      </p:nvGrpSpPr>
      <p:grpSpPr>
        <a:xfrm>
          <a:off x="0" y="0"/>
          <a:ext cx="0" cy="0"/>
          <a:chOff x="0" y="0"/>
          <a:chExt cx="0" cy="0"/>
        </a:xfrm>
      </p:grpSpPr>
      <p:pic>
        <p:nvPicPr>
          <p:cNvPr id="381" name="Google Shape;381;p37"/>
          <p:cNvPicPr preferRelativeResize="0"/>
          <p:nvPr/>
        </p:nvPicPr>
        <p:blipFill rotWithShape="1">
          <a:blip r:embed="rId2" cstate="print">
            <a:alphaModFix/>
          </a:blip>
          <a:srcRect/>
          <a:stretch/>
        </p:blipFill>
        <p:spPr>
          <a:xfrm>
            <a:off x="-3811" y="-34"/>
            <a:ext cx="9147811" cy="5143534"/>
          </a:xfrm>
          <a:prstGeom prst="rect">
            <a:avLst/>
          </a:prstGeom>
          <a:noFill/>
          <a:ln>
            <a:noFill/>
          </a:ln>
        </p:spPr>
      </p:pic>
      <p:sp>
        <p:nvSpPr>
          <p:cNvPr id="382" name="Google Shape;382;p37"/>
          <p:cNvSpPr/>
          <p:nvPr/>
        </p:nvSpPr>
        <p:spPr>
          <a:xfrm>
            <a:off x="5678374" y="1"/>
            <a:ext cx="3465626" cy="5143499"/>
          </a:xfrm>
          <a:prstGeom prst="rect">
            <a:avLst/>
          </a:prstGeom>
          <a:solidFill>
            <a:srgbClr val="000000">
              <a:alpha val="49411"/>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83" name="Google Shape;383;p37"/>
          <p:cNvSpPr txBox="1">
            <a:spLocks noGrp="1"/>
          </p:cNvSpPr>
          <p:nvPr>
            <p:ph type="body" idx="1"/>
          </p:nvPr>
        </p:nvSpPr>
        <p:spPr>
          <a:xfrm>
            <a:off x="5903597" y="2973862"/>
            <a:ext cx="2795546"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84" name="Google Shape;384;p37"/>
          <p:cNvSpPr txBox="1">
            <a:spLocks noGrp="1"/>
          </p:cNvSpPr>
          <p:nvPr>
            <p:ph type="body" idx="2"/>
          </p:nvPr>
        </p:nvSpPr>
        <p:spPr>
          <a:xfrm>
            <a:off x="5902657" y="2241979"/>
            <a:ext cx="2795492"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385" name="Google Shape;385;p37" descr="Edesix_Logo_White.png"/>
          <p:cNvPicPr preferRelativeResize="0"/>
          <p:nvPr/>
        </p:nvPicPr>
        <p:blipFill rotWithShape="1">
          <a:blip r:embed="rId3" cstate="print">
            <a:alphaModFix/>
          </a:blip>
          <a:srcRect/>
          <a:stretch/>
        </p:blipFill>
        <p:spPr>
          <a:xfrm>
            <a:off x="7613548" y="4589973"/>
            <a:ext cx="1429516" cy="435758"/>
          </a:xfrm>
          <a:prstGeom prst="rect">
            <a:avLst/>
          </a:prstGeom>
          <a:noFill/>
          <a:ln>
            <a:noFill/>
          </a:ln>
        </p:spPr>
      </p:pic>
      <p:pic>
        <p:nvPicPr>
          <p:cNvPr id="386" name="Google Shape;386;p37"/>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ontent Slide 01 - Purple">
  <p:cSld name="Content Slide 01 - Purple">
    <p:spTree>
      <p:nvGrpSpPr>
        <p:cNvPr id="1" name="Shape 387"/>
        <p:cNvGrpSpPr/>
        <p:nvPr/>
      </p:nvGrpSpPr>
      <p:grpSpPr>
        <a:xfrm>
          <a:off x="0" y="0"/>
          <a:ext cx="0" cy="0"/>
          <a:chOff x="0" y="0"/>
          <a:chExt cx="0" cy="0"/>
        </a:xfrm>
      </p:grpSpPr>
      <p:pic>
        <p:nvPicPr>
          <p:cNvPr id="388" name="Google Shape;388;p38"/>
          <p:cNvPicPr preferRelativeResize="0"/>
          <p:nvPr/>
        </p:nvPicPr>
        <p:blipFill rotWithShape="1">
          <a:blip r:embed="rId2" cstate="print">
            <a:alphaModFix/>
          </a:blip>
          <a:srcRect/>
          <a:stretch/>
        </p:blipFill>
        <p:spPr>
          <a:xfrm>
            <a:off x="2893" y="0"/>
            <a:ext cx="9144000" cy="2585195"/>
          </a:xfrm>
          <a:prstGeom prst="rect">
            <a:avLst/>
          </a:prstGeom>
          <a:noFill/>
          <a:ln>
            <a:noFill/>
          </a:ln>
        </p:spPr>
      </p:pic>
      <p:sp>
        <p:nvSpPr>
          <p:cNvPr id="389" name="Google Shape;389;p38"/>
          <p:cNvSpPr/>
          <p:nvPr/>
        </p:nvSpPr>
        <p:spPr>
          <a:xfrm>
            <a:off x="0" y="0"/>
            <a:ext cx="4756067" cy="2570524"/>
          </a:xfrm>
          <a:prstGeom prst="rect">
            <a:avLst/>
          </a:prstGeom>
          <a:solidFill>
            <a:srgbClr val="000000">
              <a:alpha val="60000"/>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0" name="Google Shape;390;p38"/>
          <p:cNvSpPr txBox="1">
            <a:spLocks noGrp="1"/>
          </p:cNvSpPr>
          <p:nvPr>
            <p:ph type="body" idx="1"/>
          </p:nvPr>
        </p:nvSpPr>
        <p:spPr>
          <a:xfrm>
            <a:off x="400050" y="1535093"/>
            <a:ext cx="4174843"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391" name="Google Shape;391;p38"/>
          <p:cNvSpPr txBox="1">
            <a:spLocks noGrp="1"/>
          </p:cNvSpPr>
          <p:nvPr>
            <p:ph type="body" idx="2"/>
          </p:nvPr>
        </p:nvSpPr>
        <p:spPr>
          <a:xfrm>
            <a:off x="400123" y="803986"/>
            <a:ext cx="4157409"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dirty="0"/>
          </a:p>
        </p:txBody>
      </p:sp>
      <p:sp>
        <p:nvSpPr>
          <p:cNvPr id="392" name="Google Shape;392;p38"/>
          <p:cNvSpPr txBox="1">
            <a:spLocks noGrp="1"/>
          </p:cNvSpPr>
          <p:nvPr>
            <p:ph type="body" idx="3"/>
          </p:nvPr>
        </p:nvSpPr>
        <p:spPr>
          <a:xfrm>
            <a:off x="382749" y="2774195"/>
            <a:ext cx="2602499" cy="1935638"/>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a:p>
        </p:txBody>
      </p:sp>
      <p:sp>
        <p:nvSpPr>
          <p:cNvPr id="393" name="Google Shape;393;p38"/>
          <p:cNvSpPr txBox="1">
            <a:spLocks noGrp="1"/>
          </p:cNvSpPr>
          <p:nvPr>
            <p:ph type="body" idx="4"/>
          </p:nvPr>
        </p:nvSpPr>
        <p:spPr>
          <a:xfrm>
            <a:off x="3164609" y="2774195"/>
            <a:ext cx="2602499" cy="1935638"/>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a:p>
        </p:txBody>
      </p:sp>
      <p:sp>
        <p:nvSpPr>
          <p:cNvPr id="394" name="Google Shape;394;p38"/>
          <p:cNvSpPr txBox="1">
            <a:spLocks noGrp="1"/>
          </p:cNvSpPr>
          <p:nvPr>
            <p:ph type="body" idx="5"/>
          </p:nvPr>
        </p:nvSpPr>
        <p:spPr>
          <a:xfrm>
            <a:off x="5946469" y="2774195"/>
            <a:ext cx="2602499" cy="1935638"/>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a:p>
        </p:txBody>
      </p:sp>
      <p:pic>
        <p:nvPicPr>
          <p:cNvPr id="395" name="Google Shape;395;p38" descr="Edesix_Logo_White.png"/>
          <p:cNvPicPr preferRelativeResize="0"/>
          <p:nvPr/>
        </p:nvPicPr>
        <p:blipFill rotWithShape="1">
          <a:blip r:embed="rId3" cstate="print">
            <a:alphaModFix/>
          </a:blip>
          <a:srcRect/>
          <a:stretch/>
        </p:blipFill>
        <p:spPr>
          <a:xfrm>
            <a:off x="7613548" y="4589973"/>
            <a:ext cx="1429516" cy="435757"/>
          </a:xfrm>
          <a:prstGeom prst="rect">
            <a:avLst/>
          </a:prstGeom>
          <a:noFill/>
          <a:ln>
            <a:noFill/>
          </a:ln>
        </p:spPr>
      </p:pic>
      <p:pic>
        <p:nvPicPr>
          <p:cNvPr id="396" name="Google Shape;396;p38"/>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pos="384">
          <p15:clr>
            <a:srgbClr val="FBAE40"/>
          </p15:clr>
        </p15:guide>
        <p15:guide id="2" orient="horz" pos="110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ntent Slide 01 - Orange">
  <p:cSld name="Content Slide 01 - Orange">
    <p:spTree>
      <p:nvGrpSpPr>
        <p:cNvPr id="1" name="Shape 397"/>
        <p:cNvGrpSpPr/>
        <p:nvPr/>
      </p:nvGrpSpPr>
      <p:grpSpPr>
        <a:xfrm>
          <a:off x="0" y="0"/>
          <a:ext cx="0" cy="0"/>
          <a:chOff x="0" y="0"/>
          <a:chExt cx="0" cy="0"/>
        </a:xfrm>
      </p:grpSpPr>
      <p:pic>
        <p:nvPicPr>
          <p:cNvPr id="398" name="Google Shape;398;p39"/>
          <p:cNvPicPr preferRelativeResize="0"/>
          <p:nvPr/>
        </p:nvPicPr>
        <p:blipFill rotWithShape="1">
          <a:blip r:embed="rId2" cstate="print">
            <a:alphaModFix/>
          </a:blip>
          <a:srcRect/>
          <a:stretch/>
        </p:blipFill>
        <p:spPr>
          <a:xfrm>
            <a:off x="2893" y="0"/>
            <a:ext cx="9144000" cy="2585195"/>
          </a:xfrm>
          <a:prstGeom prst="rect">
            <a:avLst/>
          </a:prstGeom>
          <a:noFill/>
          <a:ln>
            <a:noFill/>
          </a:ln>
        </p:spPr>
      </p:pic>
      <p:sp>
        <p:nvSpPr>
          <p:cNvPr id="399" name="Google Shape;399;p39"/>
          <p:cNvSpPr/>
          <p:nvPr/>
        </p:nvSpPr>
        <p:spPr>
          <a:xfrm>
            <a:off x="0" y="0"/>
            <a:ext cx="4756067" cy="2570524"/>
          </a:xfrm>
          <a:prstGeom prst="rect">
            <a:avLst/>
          </a:prstGeom>
          <a:solidFill>
            <a:srgbClr val="000000">
              <a:alpha val="60000"/>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0" name="Google Shape;400;p39"/>
          <p:cNvSpPr txBox="1">
            <a:spLocks noGrp="1"/>
          </p:cNvSpPr>
          <p:nvPr>
            <p:ph type="body" idx="1"/>
          </p:nvPr>
        </p:nvSpPr>
        <p:spPr>
          <a:xfrm>
            <a:off x="400050" y="1535093"/>
            <a:ext cx="4174843"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01" name="Google Shape;401;p39"/>
          <p:cNvSpPr txBox="1">
            <a:spLocks noGrp="1"/>
          </p:cNvSpPr>
          <p:nvPr>
            <p:ph type="body" idx="2"/>
          </p:nvPr>
        </p:nvSpPr>
        <p:spPr>
          <a:xfrm>
            <a:off x="400123" y="803986"/>
            <a:ext cx="4157409"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02" name="Google Shape;402;p39"/>
          <p:cNvSpPr txBox="1">
            <a:spLocks noGrp="1"/>
          </p:cNvSpPr>
          <p:nvPr>
            <p:ph type="body" idx="3"/>
          </p:nvPr>
        </p:nvSpPr>
        <p:spPr>
          <a:xfrm>
            <a:off x="382749" y="2774195"/>
            <a:ext cx="2602499" cy="1935638"/>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a:p>
        </p:txBody>
      </p:sp>
      <p:sp>
        <p:nvSpPr>
          <p:cNvPr id="403" name="Google Shape;403;p39"/>
          <p:cNvSpPr txBox="1">
            <a:spLocks noGrp="1"/>
          </p:cNvSpPr>
          <p:nvPr>
            <p:ph type="body" idx="4"/>
          </p:nvPr>
        </p:nvSpPr>
        <p:spPr>
          <a:xfrm>
            <a:off x="3164609" y="2774195"/>
            <a:ext cx="2602499" cy="1935638"/>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a:p>
        </p:txBody>
      </p:sp>
      <p:sp>
        <p:nvSpPr>
          <p:cNvPr id="404" name="Google Shape;404;p39"/>
          <p:cNvSpPr txBox="1">
            <a:spLocks noGrp="1"/>
          </p:cNvSpPr>
          <p:nvPr>
            <p:ph type="body" idx="5"/>
          </p:nvPr>
        </p:nvSpPr>
        <p:spPr>
          <a:xfrm>
            <a:off x="5946469" y="2774195"/>
            <a:ext cx="2602499" cy="1935638"/>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a:p>
        </p:txBody>
      </p:sp>
      <p:pic>
        <p:nvPicPr>
          <p:cNvPr id="405" name="Google Shape;405;p39" descr="Edesix_Logo_White.png"/>
          <p:cNvPicPr preferRelativeResize="0"/>
          <p:nvPr/>
        </p:nvPicPr>
        <p:blipFill rotWithShape="1">
          <a:blip r:embed="rId3" cstate="print">
            <a:alphaModFix/>
          </a:blip>
          <a:srcRect/>
          <a:stretch/>
        </p:blipFill>
        <p:spPr>
          <a:xfrm>
            <a:off x="7613548" y="4589973"/>
            <a:ext cx="1429516" cy="435757"/>
          </a:xfrm>
          <a:prstGeom prst="rect">
            <a:avLst/>
          </a:prstGeom>
          <a:noFill/>
          <a:ln>
            <a:noFill/>
          </a:ln>
        </p:spPr>
      </p:pic>
      <p:pic>
        <p:nvPicPr>
          <p:cNvPr id="406" name="Google Shape;406;p39"/>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pos="384">
          <p15:clr>
            <a:srgbClr val="FBAE40"/>
          </p15:clr>
        </p15:guide>
        <p15:guide id="2" orient="horz" pos="110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Slide 02 - Purple">
  <p:cSld name="Content Slide 02 - Purple">
    <p:spTree>
      <p:nvGrpSpPr>
        <p:cNvPr id="1" name="Shape 407"/>
        <p:cNvGrpSpPr/>
        <p:nvPr/>
      </p:nvGrpSpPr>
      <p:grpSpPr>
        <a:xfrm>
          <a:off x="0" y="0"/>
          <a:ext cx="0" cy="0"/>
          <a:chOff x="0" y="0"/>
          <a:chExt cx="0" cy="0"/>
        </a:xfrm>
      </p:grpSpPr>
      <p:pic>
        <p:nvPicPr>
          <p:cNvPr id="408" name="Google Shape;408;p40"/>
          <p:cNvPicPr preferRelativeResize="0"/>
          <p:nvPr/>
        </p:nvPicPr>
        <p:blipFill rotWithShape="1">
          <a:blip r:embed="rId2" cstate="print">
            <a:alphaModFix/>
          </a:blip>
          <a:srcRect/>
          <a:stretch/>
        </p:blipFill>
        <p:spPr>
          <a:xfrm>
            <a:off x="2893" y="0"/>
            <a:ext cx="9144000" cy="2585195"/>
          </a:xfrm>
          <a:prstGeom prst="rect">
            <a:avLst/>
          </a:prstGeom>
          <a:noFill/>
          <a:ln>
            <a:noFill/>
          </a:ln>
        </p:spPr>
      </p:pic>
      <p:sp>
        <p:nvSpPr>
          <p:cNvPr id="409" name="Google Shape;409;p40"/>
          <p:cNvSpPr/>
          <p:nvPr/>
        </p:nvSpPr>
        <p:spPr>
          <a:xfrm>
            <a:off x="0" y="0"/>
            <a:ext cx="4756067" cy="2570524"/>
          </a:xfrm>
          <a:prstGeom prst="rect">
            <a:avLst/>
          </a:prstGeom>
          <a:solidFill>
            <a:srgbClr val="000000">
              <a:alpha val="60000"/>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0" name="Google Shape;410;p40"/>
          <p:cNvSpPr txBox="1">
            <a:spLocks noGrp="1"/>
          </p:cNvSpPr>
          <p:nvPr>
            <p:ph type="body" idx="1"/>
          </p:nvPr>
        </p:nvSpPr>
        <p:spPr>
          <a:xfrm>
            <a:off x="400050" y="1535093"/>
            <a:ext cx="4174843"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11" name="Google Shape;411;p40"/>
          <p:cNvSpPr txBox="1">
            <a:spLocks noGrp="1"/>
          </p:cNvSpPr>
          <p:nvPr>
            <p:ph type="body" idx="2"/>
          </p:nvPr>
        </p:nvSpPr>
        <p:spPr>
          <a:xfrm>
            <a:off x="400123" y="803986"/>
            <a:ext cx="4157409"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12" name="Google Shape;412;p40"/>
          <p:cNvSpPr txBox="1">
            <a:spLocks noGrp="1"/>
          </p:cNvSpPr>
          <p:nvPr>
            <p:ph type="body" idx="3"/>
          </p:nvPr>
        </p:nvSpPr>
        <p:spPr>
          <a:xfrm>
            <a:off x="382749" y="2774195"/>
            <a:ext cx="3947204" cy="1935638"/>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a:p>
        </p:txBody>
      </p:sp>
      <p:sp>
        <p:nvSpPr>
          <p:cNvPr id="413" name="Google Shape;413;p40"/>
          <p:cNvSpPr txBox="1">
            <a:spLocks noGrp="1"/>
          </p:cNvSpPr>
          <p:nvPr>
            <p:ph type="body" idx="4"/>
          </p:nvPr>
        </p:nvSpPr>
        <p:spPr>
          <a:xfrm>
            <a:off x="4574870" y="2774195"/>
            <a:ext cx="3947204" cy="1935638"/>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a:p>
        </p:txBody>
      </p:sp>
      <p:pic>
        <p:nvPicPr>
          <p:cNvPr id="414" name="Google Shape;414;p40" descr="Edesix_Logo_White.png"/>
          <p:cNvPicPr preferRelativeResize="0"/>
          <p:nvPr/>
        </p:nvPicPr>
        <p:blipFill rotWithShape="1">
          <a:blip r:embed="rId3" cstate="print">
            <a:alphaModFix/>
          </a:blip>
          <a:srcRect/>
          <a:stretch/>
        </p:blipFill>
        <p:spPr>
          <a:xfrm>
            <a:off x="7613548" y="4589973"/>
            <a:ext cx="1429516" cy="435757"/>
          </a:xfrm>
          <a:prstGeom prst="rect">
            <a:avLst/>
          </a:prstGeom>
          <a:noFill/>
          <a:ln>
            <a:noFill/>
          </a:ln>
        </p:spPr>
      </p:pic>
      <p:pic>
        <p:nvPicPr>
          <p:cNvPr id="415" name="Google Shape;415;p40"/>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pos="384">
          <p15:clr>
            <a:srgbClr val="FBAE40"/>
          </p15:clr>
        </p15:guide>
        <p15:guide id="2" orient="horz" pos="110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Flow 1">
  <p:cSld name="Flow 1">
    <p:spTree>
      <p:nvGrpSpPr>
        <p:cNvPr id="1" name="Shape 45"/>
        <p:cNvGrpSpPr/>
        <p:nvPr/>
      </p:nvGrpSpPr>
      <p:grpSpPr>
        <a:xfrm>
          <a:off x="0" y="0"/>
          <a:ext cx="0" cy="0"/>
          <a:chOff x="0" y="0"/>
          <a:chExt cx="0" cy="0"/>
        </a:xfrm>
      </p:grpSpPr>
      <p:grpSp>
        <p:nvGrpSpPr>
          <p:cNvPr id="46" name="Google Shape;46;p5"/>
          <p:cNvGrpSpPr/>
          <p:nvPr/>
        </p:nvGrpSpPr>
        <p:grpSpPr>
          <a:xfrm>
            <a:off x="448966" y="1886616"/>
            <a:ext cx="8229600" cy="325426"/>
            <a:chOff x="160619" y="1141891"/>
            <a:chExt cx="13655673" cy="469901"/>
          </a:xfrm>
        </p:grpSpPr>
        <p:sp>
          <p:nvSpPr>
            <p:cNvPr id="47" name="Google Shape;47;p5"/>
            <p:cNvSpPr/>
            <p:nvPr/>
          </p:nvSpPr>
          <p:spPr>
            <a:xfrm>
              <a:off x="160619" y="1141891"/>
              <a:ext cx="3530601" cy="469901"/>
            </a:xfrm>
            <a:prstGeom prst="chevron">
              <a:avLst>
                <a:gd name="adj" fmla="val 50000"/>
              </a:avLst>
            </a:prstGeom>
            <a:solidFill>
              <a:srgbClr val="78B45C"/>
            </a:solidFill>
            <a:ln>
              <a:noFill/>
            </a:ln>
          </p:spPr>
          <p:txBody>
            <a:bodyPr spcFirstLastPara="1" wrap="square" lIns="91375" tIns="45700" rIns="913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8" name="Google Shape;48;p5"/>
            <p:cNvSpPr/>
            <p:nvPr/>
          </p:nvSpPr>
          <p:spPr>
            <a:xfrm>
              <a:off x="3535642" y="1141891"/>
              <a:ext cx="3530601" cy="469901"/>
            </a:xfrm>
            <a:prstGeom prst="chevron">
              <a:avLst>
                <a:gd name="adj" fmla="val 50000"/>
              </a:avLst>
            </a:prstGeom>
            <a:solidFill>
              <a:srgbClr val="78B45C"/>
            </a:solidFill>
            <a:ln>
              <a:noFill/>
            </a:ln>
          </p:spPr>
          <p:txBody>
            <a:bodyPr spcFirstLastPara="1" wrap="square" lIns="91375" tIns="45700" rIns="913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49" name="Google Shape;49;p5"/>
            <p:cNvSpPr/>
            <p:nvPr/>
          </p:nvSpPr>
          <p:spPr>
            <a:xfrm>
              <a:off x="6910669" y="1141891"/>
              <a:ext cx="3530601" cy="469901"/>
            </a:xfrm>
            <a:prstGeom prst="chevron">
              <a:avLst>
                <a:gd name="adj" fmla="val 50000"/>
              </a:avLst>
            </a:prstGeom>
            <a:solidFill>
              <a:srgbClr val="78B45C"/>
            </a:solidFill>
            <a:ln>
              <a:noFill/>
            </a:ln>
          </p:spPr>
          <p:txBody>
            <a:bodyPr spcFirstLastPara="1" wrap="square" lIns="91375" tIns="45700" rIns="913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sp>
          <p:nvSpPr>
            <p:cNvPr id="50" name="Google Shape;50;p5"/>
            <p:cNvSpPr/>
            <p:nvPr/>
          </p:nvSpPr>
          <p:spPr>
            <a:xfrm>
              <a:off x="10285691" y="1141891"/>
              <a:ext cx="3530601" cy="469901"/>
            </a:xfrm>
            <a:prstGeom prst="chevron">
              <a:avLst>
                <a:gd name="adj" fmla="val 50000"/>
              </a:avLst>
            </a:prstGeom>
            <a:solidFill>
              <a:srgbClr val="78B45C"/>
            </a:solidFill>
            <a:ln>
              <a:noFill/>
            </a:ln>
          </p:spPr>
          <p:txBody>
            <a:bodyPr spcFirstLastPara="1" wrap="square" lIns="91375" tIns="45700" rIns="913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grpSp>
      <p:sp>
        <p:nvSpPr>
          <p:cNvPr id="51" name="Google Shape;51;p5"/>
          <p:cNvSpPr/>
          <p:nvPr/>
        </p:nvSpPr>
        <p:spPr>
          <a:xfrm>
            <a:off x="997447" y="1543023"/>
            <a:ext cx="1011296" cy="1012612"/>
          </a:xfrm>
          <a:prstGeom prst="ellipse">
            <a:avLst/>
          </a:prstGeom>
          <a:solidFill>
            <a:srgbClr val="30373B"/>
          </a:solidFill>
          <a:ln w="50800" cap="flat" cmpd="sng">
            <a:solidFill>
              <a:schemeClr val="lt1"/>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2" name="Google Shape;52;p5"/>
          <p:cNvSpPr>
            <a:spLocks noGrp="1"/>
          </p:cNvSpPr>
          <p:nvPr>
            <p:ph type="pic" idx="2"/>
          </p:nvPr>
        </p:nvSpPr>
        <p:spPr>
          <a:xfrm>
            <a:off x="1239833" y="1810953"/>
            <a:ext cx="512606" cy="513274"/>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300"/>
              <a:buFont typeface="Arial"/>
              <a:buNone/>
              <a:defRPr sz="10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53" name="Google Shape;53;p5"/>
          <p:cNvSpPr txBox="1">
            <a:spLocks noGrp="1"/>
          </p:cNvSpPr>
          <p:nvPr>
            <p:ph type="title"/>
          </p:nvPr>
        </p:nvSpPr>
        <p:spPr>
          <a:xfrm>
            <a:off x="457200" y="393323"/>
            <a:ext cx="8229600" cy="429348"/>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rgbClr val="6D6E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
          <p:cNvSpPr txBox="1">
            <a:spLocks noGrp="1"/>
          </p:cNvSpPr>
          <p:nvPr>
            <p:ph type="subTitle" idx="1"/>
          </p:nvPr>
        </p:nvSpPr>
        <p:spPr>
          <a:xfrm>
            <a:off x="457200" y="714424"/>
            <a:ext cx="8229600" cy="591749"/>
          </a:xfrm>
          <a:prstGeom prst="rect">
            <a:avLst/>
          </a:prstGeom>
          <a:noFill/>
          <a:ln>
            <a:noFill/>
          </a:ln>
        </p:spPr>
        <p:txBody>
          <a:bodyPr spcFirstLastPara="1" wrap="square" lIns="68575" tIns="34275" rIns="68575" bIns="34275" anchor="t" anchorCtr="0"/>
          <a:lstStyle>
            <a:lvl1pPr lvl="0" algn="ctr">
              <a:lnSpc>
                <a:spcPct val="120000"/>
              </a:lnSpc>
              <a:spcBef>
                <a:spcPts val="750"/>
              </a:spcBef>
              <a:spcAft>
                <a:spcPts val="0"/>
              </a:spcAft>
              <a:buSzPts val="1560"/>
              <a:buNone/>
              <a:defRPr sz="1200">
                <a:solidFill>
                  <a:srgbClr val="A1A2A3"/>
                </a:solidFill>
              </a:defRPr>
            </a:lvl1pPr>
            <a:lvl2pPr lvl="1" algn="ctr">
              <a:lnSpc>
                <a:spcPct val="100000"/>
              </a:lnSpc>
              <a:spcBef>
                <a:spcPts val="750"/>
              </a:spcBef>
              <a:spcAft>
                <a:spcPts val="0"/>
              </a:spcAft>
              <a:buSzPts val="1330"/>
              <a:buNone/>
              <a:defRPr>
                <a:solidFill>
                  <a:srgbClr val="A1A2A3"/>
                </a:solidFill>
              </a:defRPr>
            </a:lvl2pPr>
            <a:lvl3pPr lvl="2" algn="ctr">
              <a:lnSpc>
                <a:spcPct val="100000"/>
              </a:lnSpc>
              <a:spcBef>
                <a:spcPts val="750"/>
              </a:spcBef>
              <a:spcAft>
                <a:spcPts val="0"/>
              </a:spcAft>
              <a:buSzPts val="1440"/>
              <a:buNone/>
              <a:defRPr>
                <a:solidFill>
                  <a:srgbClr val="A1A2A3"/>
                </a:solidFill>
              </a:defRPr>
            </a:lvl3pPr>
            <a:lvl4pPr lvl="3" algn="ctr">
              <a:lnSpc>
                <a:spcPct val="100000"/>
              </a:lnSpc>
              <a:spcBef>
                <a:spcPts val="750"/>
              </a:spcBef>
              <a:spcAft>
                <a:spcPts val="0"/>
              </a:spcAft>
              <a:buSzPts val="1375"/>
              <a:buNone/>
              <a:defRPr>
                <a:solidFill>
                  <a:srgbClr val="A1A2A3"/>
                </a:solidFill>
              </a:defRPr>
            </a:lvl4pPr>
            <a:lvl5pPr lvl="4" algn="ctr">
              <a:lnSpc>
                <a:spcPct val="100000"/>
              </a:lnSpc>
              <a:spcBef>
                <a:spcPts val="750"/>
              </a:spcBef>
              <a:spcAft>
                <a:spcPts val="0"/>
              </a:spcAft>
              <a:buSzPts val="1350"/>
              <a:buNone/>
              <a:defRPr>
                <a:solidFill>
                  <a:srgbClr val="A1A2A3"/>
                </a:solidFill>
              </a:defRPr>
            </a:lvl5pPr>
            <a:lvl6pPr lvl="5" algn="ctr">
              <a:lnSpc>
                <a:spcPct val="90000"/>
              </a:lnSpc>
              <a:spcBef>
                <a:spcPts val="375"/>
              </a:spcBef>
              <a:spcAft>
                <a:spcPts val="0"/>
              </a:spcAft>
              <a:buClr>
                <a:srgbClr val="A1A2A3"/>
              </a:buClr>
              <a:buSzPts val="800"/>
              <a:buNone/>
              <a:defRPr>
                <a:solidFill>
                  <a:srgbClr val="A1A2A3"/>
                </a:solidFill>
              </a:defRPr>
            </a:lvl6pPr>
            <a:lvl7pPr lvl="6" algn="ctr">
              <a:lnSpc>
                <a:spcPct val="100000"/>
              </a:lnSpc>
              <a:spcBef>
                <a:spcPts val="750"/>
              </a:spcBef>
              <a:spcAft>
                <a:spcPts val="0"/>
              </a:spcAft>
              <a:buSzPts val="1440"/>
              <a:buNone/>
              <a:defRPr>
                <a:solidFill>
                  <a:srgbClr val="A1A2A3"/>
                </a:solidFill>
              </a:defRPr>
            </a:lvl7pPr>
            <a:lvl8pPr lvl="7" algn="ctr">
              <a:lnSpc>
                <a:spcPct val="90000"/>
              </a:lnSpc>
              <a:spcBef>
                <a:spcPts val="375"/>
              </a:spcBef>
              <a:spcAft>
                <a:spcPts val="0"/>
              </a:spcAft>
              <a:buSzPts val="1440"/>
              <a:buNone/>
              <a:defRPr>
                <a:solidFill>
                  <a:srgbClr val="A1A2A3"/>
                </a:solidFill>
              </a:defRPr>
            </a:lvl8pPr>
            <a:lvl9pPr lvl="8" algn="ctr">
              <a:lnSpc>
                <a:spcPct val="90000"/>
              </a:lnSpc>
              <a:spcBef>
                <a:spcPts val="375"/>
              </a:spcBef>
              <a:spcAft>
                <a:spcPts val="0"/>
              </a:spcAft>
              <a:buSzPts val="1440"/>
              <a:buNone/>
              <a:defRPr>
                <a:solidFill>
                  <a:srgbClr val="A1A2A3"/>
                </a:solidFill>
              </a:defRPr>
            </a:lvl9pPr>
          </a:lstStyle>
          <a:p>
            <a:endParaRPr/>
          </a:p>
        </p:txBody>
      </p:sp>
      <p:sp>
        <p:nvSpPr>
          <p:cNvPr id="55" name="Google Shape;55;p5"/>
          <p:cNvSpPr txBox="1">
            <a:spLocks noGrp="1"/>
          </p:cNvSpPr>
          <p:nvPr>
            <p:ph type="sldNum" idx="12"/>
          </p:nvPr>
        </p:nvSpPr>
        <p:spPr>
          <a:xfrm>
            <a:off x="8439252" y="4731390"/>
            <a:ext cx="566846" cy="274637"/>
          </a:xfrm>
          <a:prstGeom prst="rect">
            <a:avLst/>
          </a:prstGeom>
          <a:noFill/>
          <a:ln>
            <a:noFill/>
          </a:ln>
        </p:spPr>
        <p:txBody>
          <a:bodyPr spcFirstLastPara="1" wrap="square" lIns="68500" tIns="34250" rIns="68500" bIns="34250" anchor="t"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‹N°›</a:t>
            </a:fld>
            <a:endParaRPr/>
          </a:p>
        </p:txBody>
      </p:sp>
      <p:sp>
        <p:nvSpPr>
          <p:cNvPr id="56" name="Google Shape;56;p5"/>
          <p:cNvSpPr/>
          <p:nvPr/>
        </p:nvSpPr>
        <p:spPr>
          <a:xfrm>
            <a:off x="3005474" y="1543023"/>
            <a:ext cx="1011296" cy="1012612"/>
          </a:xfrm>
          <a:prstGeom prst="ellipse">
            <a:avLst/>
          </a:prstGeom>
          <a:solidFill>
            <a:srgbClr val="30373B"/>
          </a:solidFill>
          <a:ln w="50800" cap="flat" cmpd="sng">
            <a:solidFill>
              <a:schemeClr val="lt1"/>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7" name="Google Shape;57;p5"/>
          <p:cNvSpPr>
            <a:spLocks noGrp="1"/>
          </p:cNvSpPr>
          <p:nvPr>
            <p:ph type="pic" idx="3"/>
          </p:nvPr>
        </p:nvSpPr>
        <p:spPr>
          <a:xfrm>
            <a:off x="3247861" y="1810953"/>
            <a:ext cx="512606" cy="513274"/>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300"/>
              <a:buFont typeface="Arial"/>
              <a:buNone/>
              <a:defRPr sz="10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58" name="Google Shape;58;p5"/>
          <p:cNvSpPr/>
          <p:nvPr/>
        </p:nvSpPr>
        <p:spPr>
          <a:xfrm>
            <a:off x="5057129" y="1543023"/>
            <a:ext cx="1011296" cy="1012612"/>
          </a:xfrm>
          <a:prstGeom prst="ellipse">
            <a:avLst/>
          </a:prstGeom>
          <a:solidFill>
            <a:srgbClr val="30373B"/>
          </a:solidFill>
          <a:ln w="50800" cap="flat" cmpd="sng">
            <a:solidFill>
              <a:schemeClr val="lt1"/>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 name="Google Shape;59;p5"/>
          <p:cNvSpPr>
            <a:spLocks noGrp="1"/>
          </p:cNvSpPr>
          <p:nvPr>
            <p:ph type="pic" idx="4"/>
          </p:nvPr>
        </p:nvSpPr>
        <p:spPr>
          <a:xfrm>
            <a:off x="5299516" y="1810953"/>
            <a:ext cx="512606" cy="513274"/>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300"/>
              <a:buFont typeface="Arial"/>
              <a:buNone/>
              <a:defRPr sz="10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60" name="Google Shape;60;p5"/>
          <p:cNvSpPr/>
          <p:nvPr/>
        </p:nvSpPr>
        <p:spPr>
          <a:xfrm>
            <a:off x="7065156" y="1543023"/>
            <a:ext cx="1011296" cy="1012612"/>
          </a:xfrm>
          <a:prstGeom prst="ellipse">
            <a:avLst/>
          </a:prstGeom>
          <a:solidFill>
            <a:srgbClr val="30373B"/>
          </a:solidFill>
          <a:ln w="50800" cap="flat" cmpd="sng">
            <a:solidFill>
              <a:schemeClr val="lt1"/>
            </a:solidFill>
            <a:prstDash val="solid"/>
            <a:miter lim="800000"/>
            <a:headEnd type="none" w="sm" len="sm"/>
            <a:tailEnd type="none" w="sm" len="sm"/>
          </a:ln>
        </p:spPr>
        <p:txBody>
          <a:bodyPr spcFirstLastPara="1" wrap="square" lIns="68475" tIns="34225" rIns="68475" bIns="342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 name="Google Shape;61;p5"/>
          <p:cNvSpPr>
            <a:spLocks noGrp="1"/>
          </p:cNvSpPr>
          <p:nvPr>
            <p:ph type="pic" idx="5"/>
          </p:nvPr>
        </p:nvSpPr>
        <p:spPr>
          <a:xfrm>
            <a:off x="7307542" y="1810953"/>
            <a:ext cx="512606" cy="513274"/>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300"/>
              <a:buFont typeface="Arial"/>
              <a:buNone/>
              <a:defRPr sz="10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62" name="Google Shape;62;p5"/>
          <p:cNvSpPr txBox="1">
            <a:spLocks noGrp="1"/>
          </p:cNvSpPr>
          <p:nvPr>
            <p:ph type="body" idx="6"/>
          </p:nvPr>
        </p:nvSpPr>
        <p:spPr>
          <a:xfrm>
            <a:off x="457200" y="2807304"/>
            <a:ext cx="1955545"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dirty="0"/>
          </a:p>
        </p:txBody>
      </p:sp>
      <p:sp>
        <p:nvSpPr>
          <p:cNvPr id="63" name="Google Shape;63;p5"/>
          <p:cNvSpPr txBox="1">
            <a:spLocks noGrp="1"/>
          </p:cNvSpPr>
          <p:nvPr>
            <p:ph type="body" idx="7"/>
          </p:nvPr>
        </p:nvSpPr>
        <p:spPr>
          <a:xfrm>
            <a:off x="457200" y="3122443"/>
            <a:ext cx="1955545" cy="1336992"/>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64" name="Google Shape;64;p5"/>
          <p:cNvSpPr txBox="1">
            <a:spLocks noGrp="1"/>
          </p:cNvSpPr>
          <p:nvPr>
            <p:ph type="body" idx="8"/>
          </p:nvPr>
        </p:nvSpPr>
        <p:spPr>
          <a:xfrm>
            <a:off x="2543458" y="2807304"/>
            <a:ext cx="1955545"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65" name="Google Shape;65;p5"/>
          <p:cNvSpPr txBox="1">
            <a:spLocks noGrp="1"/>
          </p:cNvSpPr>
          <p:nvPr>
            <p:ph type="body" idx="9"/>
          </p:nvPr>
        </p:nvSpPr>
        <p:spPr>
          <a:xfrm>
            <a:off x="2543458" y="3122443"/>
            <a:ext cx="1955545" cy="1336992"/>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66" name="Google Shape;66;p5"/>
          <p:cNvSpPr txBox="1">
            <a:spLocks noGrp="1"/>
          </p:cNvSpPr>
          <p:nvPr>
            <p:ph type="body" idx="13"/>
          </p:nvPr>
        </p:nvSpPr>
        <p:spPr>
          <a:xfrm>
            <a:off x="4595302" y="2806867"/>
            <a:ext cx="1955545"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67" name="Google Shape;67;p5"/>
          <p:cNvSpPr txBox="1">
            <a:spLocks noGrp="1"/>
          </p:cNvSpPr>
          <p:nvPr>
            <p:ph type="body" idx="14"/>
          </p:nvPr>
        </p:nvSpPr>
        <p:spPr>
          <a:xfrm>
            <a:off x="4595302" y="3122006"/>
            <a:ext cx="1955545" cy="1336992"/>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68" name="Google Shape;68;p5"/>
          <p:cNvSpPr txBox="1">
            <a:spLocks noGrp="1"/>
          </p:cNvSpPr>
          <p:nvPr>
            <p:ph type="body" idx="15"/>
          </p:nvPr>
        </p:nvSpPr>
        <p:spPr>
          <a:xfrm>
            <a:off x="6644607" y="2806430"/>
            <a:ext cx="1955545"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69" name="Google Shape;69;p5"/>
          <p:cNvSpPr txBox="1">
            <a:spLocks noGrp="1"/>
          </p:cNvSpPr>
          <p:nvPr>
            <p:ph type="body" idx="16"/>
          </p:nvPr>
        </p:nvSpPr>
        <p:spPr>
          <a:xfrm>
            <a:off x="6644607" y="3121568"/>
            <a:ext cx="1955545" cy="1336992"/>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Tree>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Slide 02 - Orange">
  <p:cSld name="Content Slide 02 - Orange">
    <p:spTree>
      <p:nvGrpSpPr>
        <p:cNvPr id="1" name="Shape 416"/>
        <p:cNvGrpSpPr/>
        <p:nvPr/>
      </p:nvGrpSpPr>
      <p:grpSpPr>
        <a:xfrm>
          <a:off x="0" y="0"/>
          <a:ext cx="0" cy="0"/>
          <a:chOff x="0" y="0"/>
          <a:chExt cx="0" cy="0"/>
        </a:xfrm>
      </p:grpSpPr>
      <p:pic>
        <p:nvPicPr>
          <p:cNvPr id="417" name="Google Shape;417;p41"/>
          <p:cNvPicPr preferRelativeResize="0"/>
          <p:nvPr/>
        </p:nvPicPr>
        <p:blipFill rotWithShape="1">
          <a:blip r:embed="rId2" cstate="print">
            <a:alphaModFix/>
          </a:blip>
          <a:srcRect/>
          <a:stretch/>
        </p:blipFill>
        <p:spPr>
          <a:xfrm>
            <a:off x="2893" y="0"/>
            <a:ext cx="9144000" cy="2585195"/>
          </a:xfrm>
          <a:prstGeom prst="rect">
            <a:avLst/>
          </a:prstGeom>
          <a:noFill/>
          <a:ln>
            <a:noFill/>
          </a:ln>
        </p:spPr>
      </p:pic>
      <p:sp>
        <p:nvSpPr>
          <p:cNvPr id="418" name="Google Shape;418;p41"/>
          <p:cNvSpPr/>
          <p:nvPr/>
        </p:nvSpPr>
        <p:spPr>
          <a:xfrm>
            <a:off x="0" y="0"/>
            <a:ext cx="4756067" cy="2570524"/>
          </a:xfrm>
          <a:prstGeom prst="rect">
            <a:avLst/>
          </a:prstGeom>
          <a:solidFill>
            <a:srgbClr val="000000">
              <a:alpha val="60000"/>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19" name="Google Shape;419;p41"/>
          <p:cNvSpPr txBox="1">
            <a:spLocks noGrp="1"/>
          </p:cNvSpPr>
          <p:nvPr>
            <p:ph type="body" idx="1"/>
          </p:nvPr>
        </p:nvSpPr>
        <p:spPr>
          <a:xfrm>
            <a:off x="400050" y="1535093"/>
            <a:ext cx="4174843"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20" name="Google Shape;420;p41"/>
          <p:cNvSpPr txBox="1">
            <a:spLocks noGrp="1"/>
          </p:cNvSpPr>
          <p:nvPr>
            <p:ph type="body" idx="2"/>
          </p:nvPr>
        </p:nvSpPr>
        <p:spPr>
          <a:xfrm>
            <a:off x="400123" y="803986"/>
            <a:ext cx="4157409"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21" name="Google Shape;421;p41"/>
          <p:cNvSpPr txBox="1">
            <a:spLocks noGrp="1"/>
          </p:cNvSpPr>
          <p:nvPr>
            <p:ph type="body" idx="3"/>
          </p:nvPr>
        </p:nvSpPr>
        <p:spPr>
          <a:xfrm>
            <a:off x="382749" y="2774195"/>
            <a:ext cx="3947204" cy="1935638"/>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a:p>
        </p:txBody>
      </p:sp>
      <p:sp>
        <p:nvSpPr>
          <p:cNvPr id="422" name="Google Shape;422;p41"/>
          <p:cNvSpPr txBox="1">
            <a:spLocks noGrp="1"/>
          </p:cNvSpPr>
          <p:nvPr>
            <p:ph type="body" idx="4"/>
          </p:nvPr>
        </p:nvSpPr>
        <p:spPr>
          <a:xfrm>
            <a:off x="4574870" y="2774195"/>
            <a:ext cx="3947204" cy="1935638"/>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a:p>
        </p:txBody>
      </p:sp>
      <p:pic>
        <p:nvPicPr>
          <p:cNvPr id="423" name="Google Shape;423;p41" descr="Edesix_Logo_White.png"/>
          <p:cNvPicPr preferRelativeResize="0"/>
          <p:nvPr/>
        </p:nvPicPr>
        <p:blipFill rotWithShape="1">
          <a:blip r:embed="rId3" cstate="print">
            <a:alphaModFix/>
          </a:blip>
          <a:srcRect/>
          <a:stretch/>
        </p:blipFill>
        <p:spPr>
          <a:xfrm>
            <a:off x="7613548" y="4589973"/>
            <a:ext cx="1429516" cy="435757"/>
          </a:xfrm>
          <a:prstGeom prst="rect">
            <a:avLst/>
          </a:prstGeom>
          <a:noFill/>
          <a:ln>
            <a:noFill/>
          </a:ln>
        </p:spPr>
      </p:pic>
      <p:pic>
        <p:nvPicPr>
          <p:cNvPr id="424" name="Google Shape;424;p41"/>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pos="384">
          <p15:clr>
            <a:srgbClr val="FBAE40"/>
          </p15:clr>
        </p15:guide>
        <p15:guide id="2" orient="horz" pos="110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Slide 03 - Purple">
  <p:cSld name="Content Slide 03 - Purple">
    <p:spTree>
      <p:nvGrpSpPr>
        <p:cNvPr id="1" name="Shape 425"/>
        <p:cNvGrpSpPr/>
        <p:nvPr/>
      </p:nvGrpSpPr>
      <p:grpSpPr>
        <a:xfrm>
          <a:off x="0" y="0"/>
          <a:ext cx="0" cy="0"/>
          <a:chOff x="0" y="0"/>
          <a:chExt cx="0" cy="0"/>
        </a:xfrm>
      </p:grpSpPr>
      <p:sp>
        <p:nvSpPr>
          <p:cNvPr id="426" name="Google Shape;426;p42"/>
          <p:cNvSpPr txBox="1">
            <a:spLocks noGrp="1"/>
          </p:cNvSpPr>
          <p:nvPr>
            <p:ph type="body" idx="1"/>
          </p:nvPr>
        </p:nvSpPr>
        <p:spPr>
          <a:xfrm>
            <a:off x="400026" y="1116149"/>
            <a:ext cx="4739096"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3"/>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27" name="Google Shape;427;p42"/>
          <p:cNvSpPr txBox="1">
            <a:spLocks noGrp="1"/>
          </p:cNvSpPr>
          <p:nvPr>
            <p:ph type="body" idx="2"/>
          </p:nvPr>
        </p:nvSpPr>
        <p:spPr>
          <a:xfrm>
            <a:off x="400026" y="415847"/>
            <a:ext cx="4735112"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3"/>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28" name="Google Shape;428;p42"/>
          <p:cNvSpPr txBox="1">
            <a:spLocks noGrp="1"/>
          </p:cNvSpPr>
          <p:nvPr>
            <p:ph type="body" idx="3"/>
          </p:nvPr>
        </p:nvSpPr>
        <p:spPr>
          <a:xfrm>
            <a:off x="382749" y="1584129"/>
            <a:ext cx="2602499" cy="2954253"/>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dirty="0"/>
          </a:p>
        </p:txBody>
      </p:sp>
      <p:sp>
        <p:nvSpPr>
          <p:cNvPr id="429" name="Google Shape;429;p42"/>
          <p:cNvSpPr txBox="1">
            <a:spLocks noGrp="1"/>
          </p:cNvSpPr>
          <p:nvPr>
            <p:ph type="body" idx="4"/>
          </p:nvPr>
        </p:nvSpPr>
        <p:spPr>
          <a:xfrm>
            <a:off x="3164609" y="1584129"/>
            <a:ext cx="2602499" cy="2954253"/>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a:p>
        </p:txBody>
      </p:sp>
      <p:sp>
        <p:nvSpPr>
          <p:cNvPr id="430" name="Google Shape;430;p42"/>
          <p:cNvSpPr txBox="1">
            <a:spLocks noGrp="1"/>
          </p:cNvSpPr>
          <p:nvPr>
            <p:ph type="body" idx="5"/>
          </p:nvPr>
        </p:nvSpPr>
        <p:spPr>
          <a:xfrm>
            <a:off x="5946469" y="1584129"/>
            <a:ext cx="2602499" cy="2954253"/>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a:p>
        </p:txBody>
      </p:sp>
      <p:pic>
        <p:nvPicPr>
          <p:cNvPr id="431" name="Google Shape;431;p42" descr="Edesix_Logo_White.png"/>
          <p:cNvPicPr preferRelativeResize="0"/>
          <p:nvPr/>
        </p:nvPicPr>
        <p:blipFill rotWithShape="1">
          <a:blip r:embed="rId2" cstate="print">
            <a:alphaModFix/>
          </a:blip>
          <a:srcRect/>
          <a:stretch/>
        </p:blipFill>
        <p:spPr>
          <a:xfrm>
            <a:off x="7613548" y="4589973"/>
            <a:ext cx="1429516" cy="435757"/>
          </a:xfrm>
          <a:prstGeom prst="rect">
            <a:avLst/>
          </a:prstGeom>
          <a:noFill/>
          <a:ln>
            <a:noFill/>
          </a:ln>
        </p:spPr>
      </p:pic>
      <p:pic>
        <p:nvPicPr>
          <p:cNvPr id="432" name="Google Shape;432;p42"/>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pos="384">
          <p15:clr>
            <a:srgbClr val="FBAE40"/>
          </p15:clr>
        </p15:guide>
        <p15:guide id="2" orient="horz" pos="14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Slide 04 - Purple">
  <p:cSld name="Content Slide 04 - Purple">
    <p:spTree>
      <p:nvGrpSpPr>
        <p:cNvPr id="1" name="Shape 433"/>
        <p:cNvGrpSpPr/>
        <p:nvPr/>
      </p:nvGrpSpPr>
      <p:grpSpPr>
        <a:xfrm>
          <a:off x="0" y="0"/>
          <a:ext cx="0" cy="0"/>
          <a:chOff x="0" y="0"/>
          <a:chExt cx="0" cy="0"/>
        </a:xfrm>
      </p:grpSpPr>
      <p:sp>
        <p:nvSpPr>
          <p:cNvPr id="434" name="Google Shape;434;p43"/>
          <p:cNvSpPr txBox="1">
            <a:spLocks noGrp="1"/>
          </p:cNvSpPr>
          <p:nvPr>
            <p:ph type="body" idx="1"/>
          </p:nvPr>
        </p:nvSpPr>
        <p:spPr>
          <a:xfrm>
            <a:off x="400026" y="1116149"/>
            <a:ext cx="4739096"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3"/>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35" name="Google Shape;435;p43"/>
          <p:cNvSpPr txBox="1">
            <a:spLocks noGrp="1"/>
          </p:cNvSpPr>
          <p:nvPr>
            <p:ph type="body" idx="2"/>
          </p:nvPr>
        </p:nvSpPr>
        <p:spPr>
          <a:xfrm>
            <a:off x="400026" y="415847"/>
            <a:ext cx="4735112"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3"/>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36" name="Google Shape;436;p43"/>
          <p:cNvSpPr txBox="1">
            <a:spLocks noGrp="1"/>
          </p:cNvSpPr>
          <p:nvPr>
            <p:ph type="body" idx="3"/>
          </p:nvPr>
        </p:nvSpPr>
        <p:spPr>
          <a:xfrm>
            <a:off x="382749" y="1584129"/>
            <a:ext cx="4036291" cy="2954253"/>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dirty="0"/>
          </a:p>
        </p:txBody>
      </p:sp>
      <p:sp>
        <p:nvSpPr>
          <p:cNvPr id="437" name="Google Shape;437;p43"/>
          <p:cNvSpPr txBox="1">
            <a:spLocks noGrp="1"/>
          </p:cNvSpPr>
          <p:nvPr>
            <p:ph type="body" idx="4"/>
          </p:nvPr>
        </p:nvSpPr>
        <p:spPr>
          <a:xfrm>
            <a:off x="4606806" y="1584129"/>
            <a:ext cx="4036291" cy="2954253"/>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a:p>
        </p:txBody>
      </p:sp>
      <p:pic>
        <p:nvPicPr>
          <p:cNvPr id="438" name="Google Shape;438;p43"/>
          <p:cNvPicPr preferRelativeResize="0"/>
          <p:nvPr/>
        </p:nvPicPr>
        <p:blipFill rotWithShape="1">
          <a:blip r:embed="rId2"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pos="384">
          <p15:clr>
            <a:srgbClr val="FBAE40"/>
          </p15:clr>
        </p15:guide>
        <p15:guide id="2" orient="horz" pos="146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Slide 04 - Orange">
  <p:cSld name="Content Slide 04 - Orange">
    <p:spTree>
      <p:nvGrpSpPr>
        <p:cNvPr id="1" name="Shape 439"/>
        <p:cNvGrpSpPr/>
        <p:nvPr/>
      </p:nvGrpSpPr>
      <p:grpSpPr>
        <a:xfrm>
          <a:off x="0" y="0"/>
          <a:ext cx="0" cy="0"/>
          <a:chOff x="0" y="0"/>
          <a:chExt cx="0" cy="0"/>
        </a:xfrm>
      </p:grpSpPr>
      <p:sp>
        <p:nvSpPr>
          <p:cNvPr id="440" name="Google Shape;440;p44"/>
          <p:cNvSpPr txBox="1">
            <a:spLocks noGrp="1"/>
          </p:cNvSpPr>
          <p:nvPr>
            <p:ph type="body" idx="1"/>
          </p:nvPr>
        </p:nvSpPr>
        <p:spPr>
          <a:xfrm>
            <a:off x="400026" y="1116149"/>
            <a:ext cx="4739096"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41" name="Google Shape;441;p44"/>
          <p:cNvSpPr txBox="1">
            <a:spLocks noGrp="1"/>
          </p:cNvSpPr>
          <p:nvPr>
            <p:ph type="body" idx="2"/>
          </p:nvPr>
        </p:nvSpPr>
        <p:spPr>
          <a:xfrm>
            <a:off x="400026" y="415847"/>
            <a:ext cx="4735112"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42" name="Google Shape;442;p44"/>
          <p:cNvSpPr txBox="1">
            <a:spLocks noGrp="1"/>
          </p:cNvSpPr>
          <p:nvPr>
            <p:ph type="body" idx="3"/>
          </p:nvPr>
        </p:nvSpPr>
        <p:spPr>
          <a:xfrm>
            <a:off x="382749" y="1584129"/>
            <a:ext cx="4036291" cy="2954253"/>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dirty="0"/>
          </a:p>
        </p:txBody>
      </p:sp>
      <p:sp>
        <p:nvSpPr>
          <p:cNvPr id="443" name="Google Shape;443;p44"/>
          <p:cNvSpPr txBox="1">
            <a:spLocks noGrp="1"/>
          </p:cNvSpPr>
          <p:nvPr>
            <p:ph type="body" idx="4"/>
          </p:nvPr>
        </p:nvSpPr>
        <p:spPr>
          <a:xfrm>
            <a:off x="4606806" y="1584129"/>
            <a:ext cx="4036291" cy="2954253"/>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a:p>
        </p:txBody>
      </p:sp>
      <p:pic>
        <p:nvPicPr>
          <p:cNvPr id="444" name="Google Shape;444;p44" descr="Edesix_Logo_White.png"/>
          <p:cNvPicPr preferRelativeResize="0"/>
          <p:nvPr/>
        </p:nvPicPr>
        <p:blipFill rotWithShape="1">
          <a:blip r:embed="rId2" cstate="print">
            <a:alphaModFix/>
          </a:blip>
          <a:srcRect/>
          <a:stretch/>
        </p:blipFill>
        <p:spPr>
          <a:xfrm>
            <a:off x="7613548" y="4589973"/>
            <a:ext cx="1429516" cy="435757"/>
          </a:xfrm>
          <a:prstGeom prst="rect">
            <a:avLst/>
          </a:prstGeom>
          <a:noFill/>
          <a:ln>
            <a:noFill/>
          </a:ln>
        </p:spPr>
      </p:pic>
      <p:pic>
        <p:nvPicPr>
          <p:cNvPr id="445" name="Google Shape;445;p44"/>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pos="384">
          <p15:clr>
            <a:srgbClr val="FBAE40"/>
          </p15:clr>
        </p15:guide>
        <p15:guide id="2" orient="horz" pos="146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Slide 05 - Purple">
  <p:cSld name="Content Slide 05 - Purple">
    <p:bg>
      <p:bgPr>
        <a:solidFill>
          <a:schemeClr val="lt1"/>
        </a:solidFill>
        <a:effectLst/>
      </p:bgPr>
    </p:bg>
    <p:spTree>
      <p:nvGrpSpPr>
        <p:cNvPr id="1" name="Shape 446"/>
        <p:cNvGrpSpPr/>
        <p:nvPr/>
      </p:nvGrpSpPr>
      <p:grpSpPr>
        <a:xfrm>
          <a:off x="0" y="0"/>
          <a:ext cx="0" cy="0"/>
          <a:chOff x="0" y="0"/>
          <a:chExt cx="0" cy="0"/>
        </a:xfrm>
      </p:grpSpPr>
      <p:pic>
        <p:nvPicPr>
          <p:cNvPr id="447" name="Google Shape;447;p45"/>
          <p:cNvPicPr preferRelativeResize="0"/>
          <p:nvPr/>
        </p:nvPicPr>
        <p:blipFill rotWithShape="1">
          <a:blip r:embed="rId2" cstate="print">
            <a:alphaModFix/>
          </a:blip>
          <a:srcRect/>
          <a:stretch/>
        </p:blipFill>
        <p:spPr>
          <a:xfrm>
            <a:off x="14858" y="0"/>
            <a:ext cx="9144000" cy="2559323"/>
          </a:xfrm>
          <a:prstGeom prst="rect">
            <a:avLst/>
          </a:prstGeom>
          <a:noFill/>
          <a:ln>
            <a:noFill/>
          </a:ln>
        </p:spPr>
      </p:pic>
      <p:sp>
        <p:nvSpPr>
          <p:cNvPr id="448" name="Google Shape;448;p45"/>
          <p:cNvSpPr/>
          <p:nvPr/>
        </p:nvSpPr>
        <p:spPr>
          <a:xfrm>
            <a:off x="0" y="0"/>
            <a:ext cx="4756067" cy="2570524"/>
          </a:xfrm>
          <a:prstGeom prst="rect">
            <a:avLst/>
          </a:prstGeom>
          <a:solidFill>
            <a:srgbClr val="000000">
              <a:alpha val="64313"/>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9" name="Google Shape;449;p45"/>
          <p:cNvSpPr txBox="1">
            <a:spLocks noGrp="1"/>
          </p:cNvSpPr>
          <p:nvPr>
            <p:ph type="body" idx="1"/>
          </p:nvPr>
        </p:nvSpPr>
        <p:spPr>
          <a:xfrm>
            <a:off x="711851" y="3743239"/>
            <a:ext cx="1219424" cy="183124"/>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430"/>
              <a:buFont typeface="arial"/>
              <a:buNone/>
              <a:defRPr sz="1100" b="1">
                <a:solidFill>
                  <a:srgbClr val="6D6E71"/>
                </a:solidFill>
              </a:defRPr>
            </a:lvl1pPr>
            <a:lvl2pPr marL="914400" lvl="1" indent="-313055" algn="ctr">
              <a:lnSpc>
                <a:spcPct val="100000"/>
              </a:lnSpc>
              <a:spcBef>
                <a:spcPts val="750"/>
              </a:spcBef>
              <a:spcAft>
                <a:spcPts val="0"/>
              </a:spcAft>
              <a:buSzPts val="1330"/>
              <a:buChar char="o"/>
              <a:defRPr>
                <a:solidFill>
                  <a:schemeClr val="dk1"/>
                </a:solidFill>
              </a:defRPr>
            </a:lvl2pPr>
            <a:lvl3pPr marL="1371600" lvl="2" indent="-320039" algn="ctr">
              <a:lnSpc>
                <a:spcPct val="100000"/>
              </a:lnSpc>
              <a:spcBef>
                <a:spcPts val="750"/>
              </a:spcBef>
              <a:spcAft>
                <a:spcPts val="0"/>
              </a:spcAft>
              <a:buSzPts val="1440"/>
              <a:buChar char="▪"/>
              <a:defRPr>
                <a:solidFill>
                  <a:schemeClr val="dk1"/>
                </a:solidFill>
              </a:defRPr>
            </a:lvl3pPr>
            <a:lvl4pPr marL="1828800" lvl="3" indent="-228600" algn="l">
              <a:lnSpc>
                <a:spcPct val="100000"/>
              </a:lnSpc>
              <a:spcBef>
                <a:spcPts val="750"/>
              </a:spcBef>
              <a:spcAft>
                <a:spcPts val="0"/>
              </a:spcAft>
              <a:buSzPts val="1375"/>
              <a:buNone/>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50" name="Google Shape;450;p45"/>
          <p:cNvSpPr txBox="1">
            <a:spLocks noGrp="1"/>
          </p:cNvSpPr>
          <p:nvPr>
            <p:ph type="body" idx="2"/>
          </p:nvPr>
        </p:nvSpPr>
        <p:spPr>
          <a:xfrm>
            <a:off x="698271" y="4104998"/>
            <a:ext cx="1246585" cy="721643"/>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170"/>
              <a:buFont typeface="arial"/>
              <a:buNone/>
              <a:defRPr sz="900"/>
            </a:lvl1pPr>
            <a:lvl2pPr marL="914400" lvl="1" indent="-313055" algn="l">
              <a:lnSpc>
                <a:spcPct val="100000"/>
              </a:lnSpc>
              <a:spcBef>
                <a:spcPts val="750"/>
              </a:spcBef>
              <a:spcAft>
                <a:spcPts val="0"/>
              </a:spcAft>
              <a:buSzPts val="133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51" name="Google Shape;451;p45"/>
          <p:cNvSpPr txBox="1">
            <a:spLocks noGrp="1"/>
          </p:cNvSpPr>
          <p:nvPr>
            <p:ph type="body" idx="3"/>
          </p:nvPr>
        </p:nvSpPr>
        <p:spPr>
          <a:xfrm>
            <a:off x="2317016" y="3743239"/>
            <a:ext cx="1219424" cy="183124"/>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430"/>
              <a:buFont typeface="arial"/>
              <a:buNone/>
              <a:defRPr sz="1100" b="1">
                <a:solidFill>
                  <a:srgbClr val="6D6E71"/>
                </a:solidFill>
              </a:defRPr>
            </a:lvl1pPr>
            <a:lvl2pPr marL="914400" lvl="1" indent="-313055" algn="ctr">
              <a:lnSpc>
                <a:spcPct val="100000"/>
              </a:lnSpc>
              <a:spcBef>
                <a:spcPts val="750"/>
              </a:spcBef>
              <a:spcAft>
                <a:spcPts val="0"/>
              </a:spcAft>
              <a:buSzPts val="1330"/>
              <a:buChar char="o"/>
              <a:defRPr>
                <a:solidFill>
                  <a:schemeClr val="dk1"/>
                </a:solidFill>
              </a:defRPr>
            </a:lvl2pPr>
            <a:lvl3pPr marL="1371600" lvl="2" indent="-320039" algn="ctr">
              <a:lnSpc>
                <a:spcPct val="100000"/>
              </a:lnSpc>
              <a:spcBef>
                <a:spcPts val="750"/>
              </a:spcBef>
              <a:spcAft>
                <a:spcPts val="0"/>
              </a:spcAft>
              <a:buSzPts val="1440"/>
              <a:buChar char="▪"/>
              <a:defRPr>
                <a:solidFill>
                  <a:schemeClr val="dk1"/>
                </a:solidFill>
              </a:defRPr>
            </a:lvl3pPr>
            <a:lvl4pPr marL="1828800" lvl="3" indent="-228600" algn="l">
              <a:lnSpc>
                <a:spcPct val="100000"/>
              </a:lnSpc>
              <a:spcBef>
                <a:spcPts val="750"/>
              </a:spcBef>
              <a:spcAft>
                <a:spcPts val="0"/>
              </a:spcAft>
              <a:buSzPts val="1375"/>
              <a:buNone/>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52" name="Google Shape;452;p45"/>
          <p:cNvSpPr txBox="1">
            <a:spLocks noGrp="1"/>
          </p:cNvSpPr>
          <p:nvPr>
            <p:ph type="body" idx="4"/>
          </p:nvPr>
        </p:nvSpPr>
        <p:spPr>
          <a:xfrm>
            <a:off x="2303436" y="4104998"/>
            <a:ext cx="1246585" cy="721643"/>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170"/>
              <a:buFont typeface="arial"/>
              <a:buNone/>
              <a:defRPr sz="900"/>
            </a:lvl1pPr>
            <a:lvl2pPr marL="914400" lvl="1" indent="-313055" algn="l">
              <a:lnSpc>
                <a:spcPct val="100000"/>
              </a:lnSpc>
              <a:spcBef>
                <a:spcPts val="750"/>
              </a:spcBef>
              <a:spcAft>
                <a:spcPts val="0"/>
              </a:spcAft>
              <a:buSzPts val="133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53" name="Google Shape;453;p45"/>
          <p:cNvSpPr txBox="1">
            <a:spLocks noGrp="1"/>
          </p:cNvSpPr>
          <p:nvPr>
            <p:ph type="body" idx="5"/>
          </p:nvPr>
        </p:nvSpPr>
        <p:spPr>
          <a:xfrm>
            <a:off x="3922186" y="3743239"/>
            <a:ext cx="1219424" cy="183124"/>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430"/>
              <a:buFont typeface="arial"/>
              <a:buNone/>
              <a:defRPr sz="1100" b="1">
                <a:solidFill>
                  <a:srgbClr val="6D6E71"/>
                </a:solidFill>
              </a:defRPr>
            </a:lvl1pPr>
            <a:lvl2pPr marL="914400" lvl="1" indent="-313055" algn="ctr">
              <a:lnSpc>
                <a:spcPct val="100000"/>
              </a:lnSpc>
              <a:spcBef>
                <a:spcPts val="750"/>
              </a:spcBef>
              <a:spcAft>
                <a:spcPts val="0"/>
              </a:spcAft>
              <a:buSzPts val="1330"/>
              <a:buChar char="o"/>
              <a:defRPr>
                <a:solidFill>
                  <a:schemeClr val="dk1"/>
                </a:solidFill>
              </a:defRPr>
            </a:lvl2pPr>
            <a:lvl3pPr marL="1371600" lvl="2" indent="-320039" algn="ctr">
              <a:lnSpc>
                <a:spcPct val="100000"/>
              </a:lnSpc>
              <a:spcBef>
                <a:spcPts val="750"/>
              </a:spcBef>
              <a:spcAft>
                <a:spcPts val="0"/>
              </a:spcAft>
              <a:buSzPts val="1440"/>
              <a:buChar char="▪"/>
              <a:defRPr>
                <a:solidFill>
                  <a:schemeClr val="dk1"/>
                </a:solidFill>
              </a:defRPr>
            </a:lvl3pPr>
            <a:lvl4pPr marL="1828800" lvl="3" indent="-228600" algn="l">
              <a:lnSpc>
                <a:spcPct val="100000"/>
              </a:lnSpc>
              <a:spcBef>
                <a:spcPts val="750"/>
              </a:spcBef>
              <a:spcAft>
                <a:spcPts val="0"/>
              </a:spcAft>
              <a:buSzPts val="1375"/>
              <a:buNone/>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54" name="Google Shape;454;p45"/>
          <p:cNvSpPr txBox="1">
            <a:spLocks noGrp="1"/>
          </p:cNvSpPr>
          <p:nvPr>
            <p:ph type="body" idx="6"/>
          </p:nvPr>
        </p:nvSpPr>
        <p:spPr>
          <a:xfrm>
            <a:off x="3908605" y="4104998"/>
            <a:ext cx="1246585" cy="721643"/>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170"/>
              <a:buFont typeface="arial"/>
              <a:buNone/>
              <a:defRPr sz="900"/>
            </a:lvl1pPr>
            <a:lvl2pPr marL="914400" lvl="1" indent="-313055" algn="l">
              <a:lnSpc>
                <a:spcPct val="100000"/>
              </a:lnSpc>
              <a:spcBef>
                <a:spcPts val="750"/>
              </a:spcBef>
              <a:spcAft>
                <a:spcPts val="0"/>
              </a:spcAft>
              <a:buSzPts val="133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55" name="Google Shape;455;p45"/>
          <p:cNvSpPr txBox="1">
            <a:spLocks noGrp="1"/>
          </p:cNvSpPr>
          <p:nvPr>
            <p:ph type="body" idx="7"/>
          </p:nvPr>
        </p:nvSpPr>
        <p:spPr>
          <a:xfrm>
            <a:off x="5527354" y="3743239"/>
            <a:ext cx="1219424" cy="183124"/>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430"/>
              <a:buFont typeface="arial"/>
              <a:buNone/>
              <a:defRPr sz="1100" b="1">
                <a:solidFill>
                  <a:srgbClr val="6D6E71"/>
                </a:solidFill>
              </a:defRPr>
            </a:lvl1pPr>
            <a:lvl2pPr marL="914400" lvl="1" indent="-313055" algn="ctr">
              <a:lnSpc>
                <a:spcPct val="100000"/>
              </a:lnSpc>
              <a:spcBef>
                <a:spcPts val="750"/>
              </a:spcBef>
              <a:spcAft>
                <a:spcPts val="0"/>
              </a:spcAft>
              <a:buSzPts val="1330"/>
              <a:buChar char="o"/>
              <a:defRPr>
                <a:solidFill>
                  <a:schemeClr val="dk1"/>
                </a:solidFill>
              </a:defRPr>
            </a:lvl2pPr>
            <a:lvl3pPr marL="1371600" lvl="2" indent="-320039" algn="ctr">
              <a:lnSpc>
                <a:spcPct val="100000"/>
              </a:lnSpc>
              <a:spcBef>
                <a:spcPts val="750"/>
              </a:spcBef>
              <a:spcAft>
                <a:spcPts val="0"/>
              </a:spcAft>
              <a:buSzPts val="1440"/>
              <a:buChar char="▪"/>
              <a:defRPr>
                <a:solidFill>
                  <a:schemeClr val="dk1"/>
                </a:solidFill>
              </a:defRPr>
            </a:lvl3pPr>
            <a:lvl4pPr marL="1828800" lvl="3" indent="-228600" algn="l">
              <a:lnSpc>
                <a:spcPct val="100000"/>
              </a:lnSpc>
              <a:spcBef>
                <a:spcPts val="750"/>
              </a:spcBef>
              <a:spcAft>
                <a:spcPts val="0"/>
              </a:spcAft>
              <a:buSzPts val="1375"/>
              <a:buNone/>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56" name="Google Shape;456;p45"/>
          <p:cNvSpPr txBox="1">
            <a:spLocks noGrp="1"/>
          </p:cNvSpPr>
          <p:nvPr>
            <p:ph type="body" idx="8"/>
          </p:nvPr>
        </p:nvSpPr>
        <p:spPr>
          <a:xfrm>
            <a:off x="5513774" y="4104998"/>
            <a:ext cx="1246585" cy="721643"/>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170"/>
              <a:buFont typeface="arial"/>
              <a:buNone/>
              <a:defRPr sz="900"/>
            </a:lvl1pPr>
            <a:lvl2pPr marL="914400" lvl="1" indent="-313055" algn="l">
              <a:lnSpc>
                <a:spcPct val="100000"/>
              </a:lnSpc>
              <a:spcBef>
                <a:spcPts val="750"/>
              </a:spcBef>
              <a:spcAft>
                <a:spcPts val="0"/>
              </a:spcAft>
              <a:buSzPts val="133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57" name="Google Shape;457;p45"/>
          <p:cNvSpPr txBox="1">
            <a:spLocks noGrp="1"/>
          </p:cNvSpPr>
          <p:nvPr>
            <p:ph type="body" idx="9"/>
          </p:nvPr>
        </p:nvSpPr>
        <p:spPr>
          <a:xfrm>
            <a:off x="939157" y="2865302"/>
            <a:ext cx="764813" cy="765624"/>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58" name="Google Shape;458;p45"/>
          <p:cNvSpPr txBox="1">
            <a:spLocks noGrp="1"/>
          </p:cNvSpPr>
          <p:nvPr>
            <p:ph type="body" idx="13"/>
          </p:nvPr>
        </p:nvSpPr>
        <p:spPr>
          <a:xfrm>
            <a:off x="2544322" y="2865302"/>
            <a:ext cx="764813" cy="765624"/>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59" name="Google Shape;459;p45"/>
          <p:cNvSpPr txBox="1">
            <a:spLocks noGrp="1"/>
          </p:cNvSpPr>
          <p:nvPr>
            <p:ph type="body" idx="14"/>
          </p:nvPr>
        </p:nvSpPr>
        <p:spPr>
          <a:xfrm>
            <a:off x="4149491" y="2865302"/>
            <a:ext cx="764813" cy="765624"/>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60" name="Google Shape;460;p45"/>
          <p:cNvSpPr txBox="1">
            <a:spLocks noGrp="1"/>
          </p:cNvSpPr>
          <p:nvPr>
            <p:ph type="body" idx="15"/>
          </p:nvPr>
        </p:nvSpPr>
        <p:spPr>
          <a:xfrm>
            <a:off x="5754660" y="2865302"/>
            <a:ext cx="764813" cy="765624"/>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61" name="Google Shape;461;p45"/>
          <p:cNvSpPr txBox="1">
            <a:spLocks noGrp="1"/>
          </p:cNvSpPr>
          <p:nvPr>
            <p:ph type="body" idx="16"/>
          </p:nvPr>
        </p:nvSpPr>
        <p:spPr>
          <a:xfrm>
            <a:off x="400050" y="1525568"/>
            <a:ext cx="4174843"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62" name="Google Shape;462;p45"/>
          <p:cNvSpPr txBox="1">
            <a:spLocks noGrp="1"/>
          </p:cNvSpPr>
          <p:nvPr>
            <p:ph type="body" idx="17"/>
          </p:nvPr>
        </p:nvSpPr>
        <p:spPr>
          <a:xfrm>
            <a:off x="400123" y="794461"/>
            <a:ext cx="4157409"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463" name="Google Shape;463;p45" descr="Edesix_Logo_White.png"/>
          <p:cNvPicPr preferRelativeResize="0"/>
          <p:nvPr/>
        </p:nvPicPr>
        <p:blipFill rotWithShape="1">
          <a:blip r:embed="rId3" cstate="print">
            <a:alphaModFix/>
          </a:blip>
          <a:srcRect/>
          <a:stretch/>
        </p:blipFill>
        <p:spPr>
          <a:xfrm>
            <a:off x="7613548" y="4589973"/>
            <a:ext cx="1429516" cy="435757"/>
          </a:xfrm>
          <a:prstGeom prst="rect">
            <a:avLst/>
          </a:prstGeom>
          <a:noFill/>
          <a:ln>
            <a:noFill/>
          </a:ln>
        </p:spPr>
      </p:pic>
      <p:pic>
        <p:nvPicPr>
          <p:cNvPr id="464" name="Google Shape;464;p45"/>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pos="600">
          <p15:clr>
            <a:srgbClr val="FBAE40"/>
          </p15:clr>
        </p15:guide>
        <p15:guide id="2" orient="horz" pos="1632">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Slide 05 - Orange">
  <p:cSld name="Content Slide 05 - Orange">
    <p:spTree>
      <p:nvGrpSpPr>
        <p:cNvPr id="1" name="Shape 465"/>
        <p:cNvGrpSpPr/>
        <p:nvPr/>
      </p:nvGrpSpPr>
      <p:grpSpPr>
        <a:xfrm>
          <a:off x="0" y="0"/>
          <a:ext cx="0" cy="0"/>
          <a:chOff x="0" y="0"/>
          <a:chExt cx="0" cy="0"/>
        </a:xfrm>
      </p:grpSpPr>
      <p:pic>
        <p:nvPicPr>
          <p:cNvPr id="466" name="Google Shape;466;p46"/>
          <p:cNvPicPr preferRelativeResize="0"/>
          <p:nvPr/>
        </p:nvPicPr>
        <p:blipFill rotWithShape="1">
          <a:blip r:embed="rId2" cstate="print">
            <a:alphaModFix/>
          </a:blip>
          <a:srcRect/>
          <a:stretch/>
        </p:blipFill>
        <p:spPr>
          <a:xfrm>
            <a:off x="14858" y="0"/>
            <a:ext cx="9144000" cy="2559323"/>
          </a:xfrm>
          <a:prstGeom prst="rect">
            <a:avLst/>
          </a:prstGeom>
          <a:noFill/>
          <a:ln>
            <a:noFill/>
          </a:ln>
        </p:spPr>
      </p:pic>
      <p:sp>
        <p:nvSpPr>
          <p:cNvPr id="467" name="Google Shape;467;p46"/>
          <p:cNvSpPr/>
          <p:nvPr/>
        </p:nvSpPr>
        <p:spPr>
          <a:xfrm>
            <a:off x="0" y="0"/>
            <a:ext cx="4756067" cy="2570524"/>
          </a:xfrm>
          <a:prstGeom prst="rect">
            <a:avLst/>
          </a:prstGeom>
          <a:solidFill>
            <a:srgbClr val="000000">
              <a:alpha val="64313"/>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68" name="Google Shape;468;p46"/>
          <p:cNvSpPr txBox="1">
            <a:spLocks noGrp="1"/>
          </p:cNvSpPr>
          <p:nvPr>
            <p:ph type="body" idx="1"/>
          </p:nvPr>
        </p:nvSpPr>
        <p:spPr>
          <a:xfrm>
            <a:off x="711851" y="3743239"/>
            <a:ext cx="1219424" cy="183124"/>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430"/>
              <a:buFont typeface="arial"/>
              <a:buNone/>
              <a:defRPr sz="1100" b="1">
                <a:solidFill>
                  <a:srgbClr val="6D6E71"/>
                </a:solidFill>
              </a:defRPr>
            </a:lvl1pPr>
            <a:lvl2pPr marL="914400" lvl="1" indent="-313055" algn="ctr">
              <a:lnSpc>
                <a:spcPct val="100000"/>
              </a:lnSpc>
              <a:spcBef>
                <a:spcPts val="750"/>
              </a:spcBef>
              <a:spcAft>
                <a:spcPts val="0"/>
              </a:spcAft>
              <a:buSzPts val="1330"/>
              <a:buChar char="o"/>
              <a:defRPr>
                <a:solidFill>
                  <a:schemeClr val="dk1"/>
                </a:solidFill>
              </a:defRPr>
            </a:lvl2pPr>
            <a:lvl3pPr marL="1371600" lvl="2" indent="-320039" algn="ctr">
              <a:lnSpc>
                <a:spcPct val="100000"/>
              </a:lnSpc>
              <a:spcBef>
                <a:spcPts val="750"/>
              </a:spcBef>
              <a:spcAft>
                <a:spcPts val="0"/>
              </a:spcAft>
              <a:buSzPts val="1440"/>
              <a:buChar char="▪"/>
              <a:defRPr>
                <a:solidFill>
                  <a:schemeClr val="dk1"/>
                </a:solidFill>
              </a:defRPr>
            </a:lvl3pPr>
            <a:lvl4pPr marL="1828800" lvl="3" indent="-228600" algn="l">
              <a:lnSpc>
                <a:spcPct val="100000"/>
              </a:lnSpc>
              <a:spcBef>
                <a:spcPts val="750"/>
              </a:spcBef>
              <a:spcAft>
                <a:spcPts val="0"/>
              </a:spcAft>
              <a:buSzPts val="1375"/>
              <a:buNone/>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69" name="Google Shape;469;p46"/>
          <p:cNvSpPr txBox="1">
            <a:spLocks noGrp="1"/>
          </p:cNvSpPr>
          <p:nvPr>
            <p:ph type="body" idx="2"/>
          </p:nvPr>
        </p:nvSpPr>
        <p:spPr>
          <a:xfrm>
            <a:off x="698271" y="4104998"/>
            <a:ext cx="1246585" cy="721643"/>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170"/>
              <a:buFont typeface="arial"/>
              <a:buNone/>
              <a:defRPr sz="900"/>
            </a:lvl1pPr>
            <a:lvl2pPr marL="914400" lvl="1" indent="-313055" algn="l">
              <a:lnSpc>
                <a:spcPct val="100000"/>
              </a:lnSpc>
              <a:spcBef>
                <a:spcPts val="750"/>
              </a:spcBef>
              <a:spcAft>
                <a:spcPts val="0"/>
              </a:spcAft>
              <a:buSzPts val="133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70" name="Google Shape;470;p46"/>
          <p:cNvSpPr txBox="1">
            <a:spLocks noGrp="1"/>
          </p:cNvSpPr>
          <p:nvPr>
            <p:ph type="body" idx="3"/>
          </p:nvPr>
        </p:nvSpPr>
        <p:spPr>
          <a:xfrm>
            <a:off x="2317016" y="3743239"/>
            <a:ext cx="1219424" cy="183124"/>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430"/>
              <a:buFont typeface="arial"/>
              <a:buNone/>
              <a:defRPr sz="1100" b="1">
                <a:solidFill>
                  <a:srgbClr val="6D6E71"/>
                </a:solidFill>
              </a:defRPr>
            </a:lvl1pPr>
            <a:lvl2pPr marL="914400" lvl="1" indent="-313055" algn="ctr">
              <a:lnSpc>
                <a:spcPct val="100000"/>
              </a:lnSpc>
              <a:spcBef>
                <a:spcPts val="750"/>
              </a:spcBef>
              <a:spcAft>
                <a:spcPts val="0"/>
              </a:spcAft>
              <a:buSzPts val="1330"/>
              <a:buChar char="o"/>
              <a:defRPr>
                <a:solidFill>
                  <a:schemeClr val="dk1"/>
                </a:solidFill>
              </a:defRPr>
            </a:lvl2pPr>
            <a:lvl3pPr marL="1371600" lvl="2" indent="-320039" algn="ctr">
              <a:lnSpc>
                <a:spcPct val="100000"/>
              </a:lnSpc>
              <a:spcBef>
                <a:spcPts val="750"/>
              </a:spcBef>
              <a:spcAft>
                <a:spcPts val="0"/>
              </a:spcAft>
              <a:buSzPts val="1440"/>
              <a:buChar char="▪"/>
              <a:defRPr>
                <a:solidFill>
                  <a:schemeClr val="dk1"/>
                </a:solidFill>
              </a:defRPr>
            </a:lvl3pPr>
            <a:lvl4pPr marL="1828800" lvl="3" indent="-228600" algn="l">
              <a:lnSpc>
                <a:spcPct val="100000"/>
              </a:lnSpc>
              <a:spcBef>
                <a:spcPts val="750"/>
              </a:spcBef>
              <a:spcAft>
                <a:spcPts val="0"/>
              </a:spcAft>
              <a:buSzPts val="1375"/>
              <a:buNone/>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71" name="Google Shape;471;p46"/>
          <p:cNvSpPr txBox="1">
            <a:spLocks noGrp="1"/>
          </p:cNvSpPr>
          <p:nvPr>
            <p:ph type="body" idx="4"/>
          </p:nvPr>
        </p:nvSpPr>
        <p:spPr>
          <a:xfrm>
            <a:off x="2303436" y="4104998"/>
            <a:ext cx="1246585" cy="721643"/>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170"/>
              <a:buFont typeface="arial"/>
              <a:buNone/>
              <a:defRPr sz="900"/>
            </a:lvl1pPr>
            <a:lvl2pPr marL="914400" lvl="1" indent="-313055" algn="l">
              <a:lnSpc>
                <a:spcPct val="100000"/>
              </a:lnSpc>
              <a:spcBef>
                <a:spcPts val="750"/>
              </a:spcBef>
              <a:spcAft>
                <a:spcPts val="0"/>
              </a:spcAft>
              <a:buSzPts val="133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72" name="Google Shape;472;p46"/>
          <p:cNvSpPr txBox="1">
            <a:spLocks noGrp="1"/>
          </p:cNvSpPr>
          <p:nvPr>
            <p:ph type="body" idx="5"/>
          </p:nvPr>
        </p:nvSpPr>
        <p:spPr>
          <a:xfrm>
            <a:off x="3922186" y="3743239"/>
            <a:ext cx="1219424" cy="183124"/>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430"/>
              <a:buFont typeface="arial"/>
              <a:buNone/>
              <a:defRPr sz="1100" b="1">
                <a:solidFill>
                  <a:srgbClr val="6D6E71"/>
                </a:solidFill>
              </a:defRPr>
            </a:lvl1pPr>
            <a:lvl2pPr marL="914400" lvl="1" indent="-313055" algn="ctr">
              <a:lnSpc>
                <a:spcPct val="100000"/>
              </a:lnSpc>
              <a:spcBef>
                <a:spcPts val="750"/>
              </a:spcBef>
              <a:spcAft>
                <a:spcPts val="0"/>
              </a:spcAft>
              <a:buSzPts val="1330"/>
              <a:buChar char="o"/>
              <a:defRPr>
                <a:solidFill>
                  <a:schemeClr val="dk1"/>
                </a:solidFill>
              </a:defRPr>
            </a:lvl2pPr>
            <a:lvl3pPr marL="1371600" lvl="2" indent="-320039" algn="ctr">
              <a:lnSpc>
                <a:spcPct val="100000"/>
              </a:lnSpc>
              <a:spcBef>
                <a:spcPts val="750"/>
              </a:spcBef>
              <a:spcAft>
                <a:spcPts val="0"/>
              </a:spcAft>
              <a:buSzPts val="1440"/>
              <a:buChar char="▪"/>
              <a:defRPr>
                <a:solidFill>
                  <a:schemeClr val="dk1"/>
                </a:solidFill>
              </a:defRPr>
            </a:lvl3pPr>
            <a:lvl4pPr marL="1828800" lvl="3" indent="-228600" algn="l">
              <a:lnSpc>
                <a:spcPct val="100000"/>
              </a:lnSpc>
              <a:spcBef>
                <a:spcPts val="750"/>
              </a:spcBef>
              <a:spcAft>
                <a:spcPts val="0"/>
              </a:spcAft>
              <a:buSzPts val="1375"/>
              <a:buNone/>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73" name="Google Shape;473;p46"/>
          <p:cNvSpPr txBox="1">
            <a:spLocks noGrp="1"/>
          </p:cNvSpPr>
          <p:nvPr>
            <p:ph type="body" idx="6"/>
          </p:nvPr>
        </p:nvSpPr>
        <p:spPr>
          <a:xfrm>
            <a:off x="3908605" y="4104998"/>
            <a:ext cx="1246585" cy="721643"/>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170"/>
              <a:buFont typeface="arial"/>
              <a:buNone/>
              <a:defRPr sz="900"/>
            </a:lvl1pPr>
            <a:lvl2pPr marL="914400" lvl="1" indent="-313055" algn="l">
              <a:lnSpc>
                <a:spcPct val="100000"/>
              </a:lnSpc>
              <a:spcBef>
                <a:spcPts val="750"/>
              </a:spcBef>
              <a:spcAft>
                <a:spcPts val="0"/>
              </a:spcAft>
              <a:buSzPts val="133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74" name="Google Shape;474;p46"/>
          <p:cNvSpPr txBox="1">
            <a:spLocks noGrp="1"/>
          </p:cNvSpPr>
          <p:nvPr>
            <p:ph type="body" idx="7"/>
          </p:nvPr>
        </p:nvSpPr>
        <p:spPr>
          <a:xfrm>
            <a:off x="5527354" y="3743239"/>
            <a:ext cx="1219424" cy="183124"/>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430"/>
              <a:buFont typeface="arial"/>
              <a:buNone/>
              <a:defRPr sz="1100" b="1">
                <a:solidFill>
                  <a:srgbClr val="6D6E71"/>
                </a:solidFill>
              </a:defRPr>
            </a:lvl1pPr>
            <a:lvl2pPr marL="914400" lvl="1" indent="-313055" algn="ctr">
              <a:lnSpc>
                <a:spcPct val="100000"/>
              </a:lnSpc>
              <a:spcBef>
                <a:spcPts val="750"/>
              </a:spcBef>
              <a:spcAft>
                <a:spcPts val="0"/>
              </a:spcAft>
              <a:buSzPts val="1330"/>
              <a:buChar char="o"/>
              <a:defRPr>
                <a:solidFill>
                  <a:schemeClr val="dk1"/>
                </a:solidFill>
              </a:defRPr>
            </a:lvl2pPr>
            <a:lvl3pPr marL="1371600" lvl="2" indent="-320039" algn="ctr">
              <a:lnSpc>
                <a:spcPct val="100000"/>
              </a:lnSpc>
              <a:spcBef>
                <a:spcPts val="750"/>
              </a:spcBef>
              <a:spcAft>
                <a:spcPts val="0"/>
              </a:spcAft>
              <a:buSzPts val="1440"/>
              <a:buChar char="▪"/>
              <a:defRPr>
                <a:solidFill>
                  <a:schemeClr val="dk1"/>
                </a:solidFill>
              </a:defRPr>
            </a:lvl3pPr>
            <a:lvl4pPr marL="1828800" lvl="3" indent="-228600" algn="l">
              <a:lnSpc>
                <a:spcPct val="100000"/>
              </a:lnSpc>
              <a:spcBef>
                <a:spcPts val="750"/>
              </a:spcBef>
              <a:spcAft>
                <a:spcPts val="0"/>
              </a:spcAft>
              <a:buSzPts val="1375"/>
              <a:buNone/>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75" name="Google Shape;475;p46"/>
          <p:cNvSpPr txBox="1">
            <a:spLocks noGrp="1"/>
          </p:cNvSpPr>
          <p:nvPr>
            <p:ph type="body" idx="8"/>
          </p:nvPr>
        </p:nvSpPr>
        <p:spPr>
          <a:xfrm>
            <a:off x="5513774" y="4104998"/>
            <a:ext cx="1246585" cy="721643"/>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170"/>
              <a:buFont typeface="arial"/>
              <a:buNone/>
              <a:defRPr sz="900"/>
            </a:lvl1pPr>
            <a:lvl2pPr marL="914400" lvl="1" indent="-313055" algn="l">
              <a:lnSpc>
                <a:spcPct val="100000"/>
              </a:lnSpc>
              <a:spcBef>
                <a:spcPts val="750"/>
              </a:spcBef>
              <a:spcAft>
                <a:spcPts val="0"/>
              </a:spcAft>
              <a:buSzPts val="133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76" name="Google Shape;476;p46"/>
          <p:cNvSpPr txBox="1">
            <a:spLocks noGrp="1"/>
          </p:cNvSpPr>
          <p:nvPr>
            <p:ph type="body" idx="9"/>
          </p:nvPr>
        </p:nvSpPr>
        <p:spPr>
          <a:xfrm>
            <a:off x="939157" y="2865302"/>
            <a:ext cx="764813" cy="765624"/>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77" name="Google Shape;477;p46"/>
          <p:cNvSpPr txBox="1">
            <a:spLocks noGrp="1"/>
          </p:cNvSpPr>
          <p:nvPr>
            <p:ph type="body" idx="13"/>
          </p:nvPr>
        </p:nvSpPr>
        <p:spPr>
          <a:xfrm>
            <a:off x="2544322" y="2865302"/>
            <a:ext cx="764813" cy="765624"/>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78" name="Google Shape;478;p46"/>
          <p:cNvSpPr txBox="1">
            <a:spLocks noGrp="1"/>
          </p:cNvSpPr>
          <p:nvPr>
            <p:ph type="body" idx="14"/>
          </p:nvPr>
        </p:nvSpPr>
        <p:spPr>
          <a:xfrm>
            <a:off x="4149491" y="2865302"/>
            <a:ext cx="764813" cy="765624"/>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79" name="Google Shape;479;p46"/>
          <p:cNvSpPr txBox="1">
            <a:spLocks noGrp="1"/>
          </p:cNvSpPr>
          <p:nvPr>
            <p:ph type="body" idx="15"/>
          </p:nvPr>
        </p:nvSpPr>
        <p:spPr>
          <a:xfrm>
            <a:off x="5754660" y="2865302"/>
            <a:ext cx="764813" cy="765624"/>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80" name="Google Shape;480;p46"/>
          <p:cNvSpPr txBox="1">
            <a:spLocks noGrp="1"/>
          </p:cNvSpPr>
          <p:nvPr>
            <p:ph type="body" idx="16"/>
          </p:nvPr>
        </p:nvSpPr>
        <p:spPr>
          <a:xfrm>
            <a:off x="400050" y="1525568"/>
            <a:ext cx="4174843"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81" name="Google Shape;481;p46"/>
          <p:cNvSpPr txBox="1">
            <a:spLocks noGrp="1"/>
          </p:cNvSpPr>
          <p:nvPr>
            <p:ph type="body" idx="17"/>
          </p:nvPr>
        </p:nvSpPr>
        <p:spPr>
          <a:xfrm>
            <a:off x="400123" y="794461"/>
            <a:ext cx="4157409"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482" name="Google Shape;482;p46" descr="Edesix_Logo_White.png"/>
          <p:cNvPicPr preferRelativeResize="0"/>
          <p:nvPr/>
        </p:nvPicPr>
        <p:blipFill rotWithShape="1">
          <a:blip r:embed="rId3" cstate="print">
            <a:alphaModFix/>
          </a:blip>
          <a:srcRect/>
          <a:stretch/>
        </p:blipFill>
        <p:spPr>
          <a:xfrm>
            <a:off x="7613548" y="4589973"/>
            <a:ext cx="1429516" cy="435757"/>
          </a:xfrm>
          <a:prstGeom prst="rect">
            <a:avLst/>
          </a:prstGeom>
          <a:noFill/>
          <a:ln>
            <a:noFill/>
          </a:ln>
        </p:spPr>
      </p:pic>
      <p:pic>
        <p:nvPicPr>
          <p:cNvPr id="483" name="Google Shape;483;p46"/>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pos="600">
          <p15:clr>
            <a:srgbClr val="FBAE40"/>
          </p15:clr>
        </p15:guide>
        <p15:guide id="2" orient="horz" pos="1632">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mparison Slide 01 - Purple">
  <p:cSld name="Comparison Slide 01 - Purple">
    <p:spTree>
      <p:nvGrpSpPr>
        <p:cNvPr id="1" name="Shape 484"/>
        <p:cNvGrpSpPr/>
        <p:nvPr/>
      </p:nvGrpSpPr>
      <p:grpSpPr>
        <a:xfrm>
          <a:off x="0" y="0"/>
          <a:ext cx="0" cy="0"/>
          <a:chOff x="0" y="0"/>
          <a:chExt cx="0" cy="0"/>
        </a:xfrm>
      </p:grpSpPr>
      <p:sp>
        <p:nvSpPr>
          <p:cNvPr id="485" name="Google Shape;485;p47"/>
          <p:cNvSpPr/>
          <p:nvPr/>
        </p:nvSpPr>
        <p:spPr>
          <a:xfrm>
            <a:off x="4572000" y="0"/>
            <a:ext cx="4572000" cy="51435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86" name="Google Shape;486;p47"/>
          <p:cNvSpPr txBox="1">
            <a:spLocks noGrp="1"/>
          </p:cNvSpPr>
          <p:nvPr>
            <p:ph type="body" idx="1"/>
          </p:nvPr>
        </p:nvSpPr>
        <p:spPr>
          <a:xfrm>
            <a:off x="399788" y="1699669"/>
            <a:ext cx="3749274"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b="1">
                <a:solidFill>
                  <a:schemeClr val="accent3"/>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87" name="Google Shape;487;p47"/>
          <p:cNvSpPr txBox="1">
            <a:spLocks noGrp="1"/>
          </p:cNvSpPr>
          <p:nvPr>
            <p:ph type="body" idx="2"/>
          </p:nvPr>
        </p:nvSpPr>
        <p:spPr>
          <a:xfrm>
            <a:off x="4936968" y="1699669"/>
            <a:ext cx="3749274"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b="1">
                <a:solidFill>
                  <a:schemeClr val="accent3"/>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88" name="Google Shape;488;p47"/>
          <p:cNvSpPr txBox="1">
            <a:spLocks noGrp="1"/>
          </p:cNvSpPr>
          <p:nvPr>
            <p:ph type="body" idx="3"/>
          </p:nvPr>
        </p:nvSpPr>
        <p:spPr>
          <a:xfrm>
            <a:off x="400026" y="1116149"/>
            <a:ext cx="3750127"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3"/>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89" name="Google Shape;489;p47"/>
          <p:cNvSpPr txBox="1">
            <a:spLocks noGrp="1"/>
          </p:cNvSpPr>
          <p:nvPr>
            <p:ph type="body" idx="4"/>
          </p:nvPr>
        </p:nvSpPr>
        <p:spPr>
          <a:xfrm>
            <a:off x="400026" y="415847"/>
            <a:ext cx="3740817"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3"/>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90" name="Google Shape;490;p47"/>
          <p:cNvSpPr txBox="1">
            <a:spLocks noGrp="1"/>
          </p:cNvSpPr>
          <p:nvPr>
            <p:ph type="body" idx="5"/>
          </p:nvPr>
        </p:nvSpPr>
        <p:spPr>
          <a:xfrm>
            <a:off x="382750" y="2067485"/>
            <a:ext cx="3763988" cy="2470897"/>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dirty="0"/>
          </a:p>
        </p:txBody>
      </p:sp>
      <p:sp>
        <p:nvSpPr>
          <p:cNvPr id="491" name="Google Shape;491;p47"/>
          <p:cNvSpPr txBox="1">
            <a:spLocks noGrp="1"/>
          </p:cNvSpPr>
          <p:nvPr>
            <p:ph type="body" idx="6"/>
          </p:nvPr>
        </p:nvSpPr>
        <p:spPr>
          <a:xfrm>
            <a:off x="4939621" y="2067485"/>
            <a:ext cx="3763988" cy="2470897"/>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a:p>
        </p:txBody>
      </p:sp>
      <p:pic>
        <p:nvPicPr>
          <p:cNvPr id="492" name="Google Shape;492;p47" descr="Edesix_Logo_White.png"/>
          <p:cNvPicPr preferRelativeResize="0"/>
          <p:nvPr/>
        </p:nvPicPr>
        <p:blipFill rotWithShape="1">
          <a:blip r:embed="rId2" cstate="print">
            <a:alphaModFix/>
          </a:blip>
          <a:srcRect/>
          <a:stretch/>
        </p:blipFill>
        <p:spPr>
          <a:xfrm>
            <a:off x="7613548" y="4589973"/>
            <a:ext cx="1429516" cy="435757"/>
          </a:xfrm>
          <a:prstGeom prst="rect">
            <a:avLst/>
          </a:prstGeom>
          <a:noFill/>
          <a:ln>
            <a:noFill/>
          </a:ln>
        </p:spPr>
      </p:pic>
      <p:pic>
        <p:nvPicPr>
          <p:cNvPr id="493" name="Google Shape;493;p47"/>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pos="384">
          <p15:clr>
            <a:srgbClr val="FBAE40"/>
          </p15:clr>
        </p15:guide>
        <p15:guide id="2" orient="horz" pos="146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mparison Slide 01 - Orange">
  <p:cSld name="Comparison Slide 01 - Orange">
    <p:spTree>
      <p:nvGrpSpPr>
        <p:cNvPr id="1" name="Shape 494"/>
        <p:cNvGrpSpPr/>
        <p:nvPr/>
      </p:nvGrpSpPr>
      <p:grpSpPr>
        <a:xfrm>
          <a:off x="0" y="0"/>
          <a:ext cx="0" cy="0"/>
          <a:chOff x="0" y="0"/>
          <a:chExt cx="0" cy="0"/>
        </a:xfrm>
      </p:grpSpPr>
      <p:sp>
        <p:nvSpPr>
          <p:cNvPr id="495" name="Google Shape;495;p48"/>
          <p:cNvSpPr/>
          <p:nvPr/>
        </p:nvSpPr>
        <p:spPr>
          <a:xfrm>
            <a:off x="4572000" y="0"/>
            <a:ext cx="4572000" cy="5143500"/>
          </a:xfrm>
          <a:prstGeom prst="rect">
            <a:avLst/>
          </a:prstGeom>
          <a:solidFill>
            <a:srgbClr val="F2F2F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6" name="Google Shape;496;p48"/>
          <p:cNvSpPr txBox="1">
            <a:spLocks noGrp="1"/>
          </p:cNvSpPr>
          <p:nvPr>
            <p:ph type="body" idx="1"/>
          </p:nvPr>
        </p:nvSpPr>
        <p:spPr>
          <a:xfrm>
            <a:off x="400026" y="1116149"/>
            <a:ext cx="3750127"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97" name="Google Shape;497;p48"/>
          <p:cNvSpPr txBox="1">
            <a:spLocks noGrp="1"/>
          </p:cNvSpPr>
          <p:nvPr>
            <p:ph type="body" idx="2"/>
          </p:nvPr>
        </p:nvSpPr>
        <p:spPr>
          <a:xfrm>
            <a:off x="400026" y="415847"/>
            <a:ext cx="3740817"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98" name="Google Shape;498;p48"/>
          <p:cNvSpPr txBox="1">
            <a:spLocks noGrp="1"/>
          </p:cNvSpPr>
          <p:nvPr>
            <p:ph type="body" idx="3"/>
          </p:nvPr>
        </p:nvSpPr>
        <p:spPr>
          <a:xfrm>
            <a:off x="399788" y="1699669"/>
            <a:ext cx="3749274"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b="1">
                <a:solidFill>
                  <a:schemeClr val="accen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499" name="Google Shape;499;p48"/>
          <p:cNvSpPr txBox="1">
            <a:spLocks noGrp="1"/>
          </p:cNvSpPr>
          <p:nvPr>
            <p:ph type="body" idx="4"/>
          </p:nvPr>
        </p:nvSpPr>
        <p:spPr>
          <a:xfrm>
            <a:off x="4936968" y="1699669"/>
            <a:ext cx="3749274"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b="1">
                <a:solidFill>
                  <a:schemeClr val="accen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00" name="Google Shape;500;p48"/>
          <p:cNvSpPr txBox="1">
            <a:spLocks noGrp="1"/>
          </p:cNvSpPr>
          <p:nvPr>
            <p:ph type="body" idx="5"/>
          </p:nvPr>
        </p:nvSpPr>
        <p:spPr>
          <a:xfrm>
            <a:off x="382750" y="2067485"/>
            <a:ext cx="3763988" cy="2470897"/>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dirty="0"/>
          </a:p>
        </p:txBody>
      </p:sp>
      <p:sp>
        <p:nvSpPr>
          <p:cNvPr id="501" name="Google Shape;501;p48"/>
          <p:cNvSpPr txBox="1">
            <a:spLocks noGrp="1"/>
          </p:cNvSpPr>
          <p:nvPr>
            <p:ph type="body" idx="6"/>
          </p:nvPr>
        </p:nvSpPr>
        <p:spPr>
          <a:xfrm>
            <a:off x="4939621" y="2067485"/>
            <a:ext cx="3763988" cy="2470897"/>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a:p>
        </p:txBody>
      </p:sp>
      <p:pic>
        <p:nvPicPr>
          <p:cNvPr id="502" name="Google Shape;502;p48" descr="Edesix_Logo_White.png"/>
          <p:cNvPicPr preferRelativeResize="0"/>
          <p:nvPr/>
        </p:nvPicPr>
        <p:blipFill rotWithShape="1">
          <a:blip r:embed="rId2" cstate="print">
            <a:alphaModFix/>
          </a:blip>
          <a:srcRect/>
          <a:stretch/>
        </p:blipFill>
        <p:spPr>
          <a:xfrm>
            <a:off x="7613548" y="4589973"/>
            <a:ext cx="1429516" cy="435757"/>
          </a:xfrm>
          <a:prstGeom prst="rect">
            <a:avLst/>
          </a:prstGeom>
          <a:noFill/>
          <a:ln>
            <a:noFill/>
          </a:ln>
        </p:spPr>
      </p:pic>
      <p:pic>
        <p:nvPicPr>
          <p:cNvPr id="503" name="Google Shape;503;p48"/>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pos="384">
          <p15:clr>
            <a:srgbClr val="FBAE40"/>
          </p15:clr>
        </p15:guide>
        <p15:guide id="2" orient="horz" pos="146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mparison Slide 02 - Purple">
  <p:cSld name="Comparison Slide 02 - Purple">
    <p:spTree>
      <p:nvGrpSpPr>
        <p:cNvPr id="1" name="Shape 504"/>
        <p:cNvGrpSpPr/>
        <p:nvPr/>
      </p:nvGrpSpPr>
      <p:grpSpPr>
        <a:xfrm>
          <a:off x="0" y="0"/>
          <a:ext cx="0" cy="0"/>
          <a:chOff x="0" y="0"/>
          <a:chExt cx="0" cy="0"/>
        </a:xfrm>
      </p:grpSpPr>
      <p:sp>
        <p:nvSpPr>
          <p:cNvPr id="505" name="Google Shape;505;p49"/>
          <p:cNvSpPr txBox="1">
            <a:spLocks noGrp="1"/>
          </p:cNvSpPr>
          <p:nvPr>
            <p:ph type="body" idx="1"/>
          </p:nvPr>
        </p:nvSpPr>
        <p:spPr>
          <a:xfrm>
            <a:off x="3475995" y="1562088"/>
            <a:ext cx="246584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b="1">
                <a:solidFill>
                  <a:schemeClr val="accent3"/>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06" name="Google Shape;506;p49"/>
          <p:cNvSpPr txBox="1">
            <a:spLocks noGrp="1"/>
          </p:cNvSpPr>
          <p:nvPr>
            <p:ph type="body" idx="2"/>
          </p:nvPr>
        </p:nvSpPr>
        <p:spPr>
          <a:xfrm>
            <a:off x="6107683" y="1567664"/>
            <a:ext cx="246584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b="1">
                <a:solidFill>
                  <a:schemeClr val="accent3"/>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07" name="Google Shape;507;p49"/>
          <p:cNvSpPr txBox="1">
            <a:spLocks noGrp="1"/>
          </p:cNvSpPr>
          <p:nvPr>
            <p:ph type="body" idx="3"/>
          </p:nvPr>
        </p:nvSpPr>
        <p:spPr>
          <a:xfrm>
            <a:off x="3491456" y="1116149"/>
            <a:ext cx="5085384"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3"/>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08" name="Google Shape;508;p49"/>
          <p:cNvSpPr txBox="1">
            <a:spLocks noGrp="1"/>
          </p:cNvSpPr>
          <p:nvPr>
            <p:ph type="body" idx="4"/>
          </p:nvPr>
        </p:nvSpPr>
        <p:spPr>
          <a:xfrm>
            <a:off x="3491456" y="415847"/>
            <a:ext cx="5120108" cy="659155"/>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3"/>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09" name="Google Shape;509;p49"/>
          <p:cNvSpPr txBox="1"/>
          <p:nvPr/>
        </p:nvSpPr>
        <p:spPr>
          <a:xfrm>
            <a:off x="41816" y="4869660"/>
            <a:ext cx="585788" cy="27384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rgbClr val="000000"/>
                </a:buClr>
                <a:buSzPts val="900"/>
                <a:buFont typeface="Arial"/>
                <a:buNone/>
              </a:pPr>
              <a:t>‹N°›</a:t>
            </a:fld>
            <a:endParaRPr sz="900" b="0" i="0" u="none" strike="noStrike" cap="none">
              <a:solidFill>
                <a:schemeClr val="lt1"/>
              </a:solidFill>
              <a:latin typeface="Arial"/>
              <a:ea typeface="Arial"/>
              <a:cs typeface="Arial"/>
              <a:sym typeface="Arial"/>
            </a:endParaRPr>
          </a:p>
        </p:txBody>
      </p:sp>
      <p:sp>
        <p:nvSpPr>
          <p:cNvPr id="510" name="Google Shape;510;p49"/>
          <p:cNvSpPr txBox="1">
            <a:spLocks noGrp="1"/>
          </p:cNvSpPr>
          <p:nvPr>
            <p:ph type="body" idx="5"/>
          </p:nvPr>
        </p:nvSpPr>
        <p:spPr>
          <a:xfrm>
            <a:off x="3459256" y="1946462"/>
            <a:ext cx="2492749" cy="2470897"/>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a:p>
        </p:txBody>
      </p:sp>
      <p:sp>
        <p:nvSpPr>
          <p:cNvPr id="511" name="Google Shape;511;p49"/>
          <p:cNvSpPr txBox="1">
            <a:spLocks noGrp="1"/>
          </p:cNvSpPr>
          <p:nvPr>
            <p:ph type="body" idx="6"/>
          </p:nvPr>
        </p:nvSpPr>
        <p:spPr>
          <a:xfrm>
            <a:off x="6089837" y="1946462"/>
            <a:ext cx="2492749" cy="2470897"/>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a:p>
        </p:txBody>
      </p:sp>
      <p:pic>
        <p:nvPicPr>
          <p:cNvPr id="512" name="Google Shape;512;p49" descr="Edesix_Logo_White.png"/>
          <p:cNvPicPr preferRelativeResize="0"/>
          <p:nvPr/>
        </p:nvPicPr>
        <p:blipFill rotWithShape="1">
          <a:blip r:embed="rId2" cstate="print">
            <a:alphaModFix/>
          </a:blip>
          <a:srcRect/>
          <a:stretch/>
        </p:blipFill>
        <p:spPr>
          <a:xfrm>
            <a:off x="7613548" y="4589973"/>
            <a:ext cx="1429516" cy="435757"/>
          </a:xfrm>
          <a:prstGeom prst="rect">
            <a:avLst/>
          </a:prstGeom>
          <a:noFill/>
          <a:ln>
            <a:noFill/>
          </a:ln>
        </p:spPr>
      </p:pic>
      <p:pic>
        <p:nvPicPr>
          <p:cNvPr id="513" name="Google Shape;513;p49"/>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pic>
        <p:nvPicPr>
          <p:cNvPr id="514" name="Google Shape;514;p49"/>
          <p:cNvPicPr preferRelativeResize="0"/>
          <p:nvPr/>
        </p:nvPicPr>
        <p:blipFill rotWithShape="1">
          <a:blip r:embed="rId4" cstate="print">
            <a:alphaModFix/>
          </a:blip>
          <a:srcRect/>
          <a:stretch/>
        </p:blipFill>
        <p:spPr>
          <a:xfrm>
            <a:off x="0" y="0"/>
            <a:ext cx="3059905" cy="5143500"/>
          </a:xfrm>
          <a:prstGeom prst="rect">
            <a:avLst/>
          </a:prstGeom>
          <a:noFill/>
          <a:ln>
            <a:noFill/>
          </a:ln>
        </p:spPr>
      </p:pic>
    </p:spTree>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mparison Slide 02 - Orange">
  <p:cSld name="Comparison Slide 02 - Orange">
    <p:spTree>
      <p:nvGrpSpPr>
        <p:cNvPr id="1" name="Shape 515"/>
        <p:cNvGrpSpPr/>
        <p:nvPr/>
      </p:nvGrpSpPr>
      <p:grpSpPr>
        <a:xfrm>
          <a:off x="0" y="0"/>
          <a:ext cx="0" cy="0"/>
          <a:chOff x="0" y="0"/>
          <a:chExt cx="0" cy="0"/>
        </a:xfrm>
      </p:grpSpPr>
      <p:sp>
        <p:nvSpPr>
          <p:cNvPr id="516" name="Google Shape;516;p50"/>
          <p:cNvSpPr txBox="1">
            <a:spLocks noGrp="1"/>
          </p:cNvSpPr>
          <p:nvPr>
            <p:ph type="body" idx="1"/>
          </p:nvPr>
        </p:nvSpPr>
        <p:spPr>
          <a:xfrm>
            <a:off x="3475995" y="1562088"/>
            <a:ext cx="246584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b="1">
                <a:solidFill>
                  <a:schemeClr val="accen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17" name="Google Shape;517;p50"/>
          <p:cNvSpPr txBox="1">
            <a:spLocks noGrp="1"/>
          </p:cNvSpPr>
          <p:nvPr>
            <p:ph type="body" idx="2"/>
          </p:nvPr>
        </p:nvSpPr>
        <p:spPr>
          <a:xfrm>
            <a:off x="6107683" y="1567664"/>
            <a:ext cx="2465845" cy="197982"/>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b="1">
                <a:solidFill>
                  <a:schemeClr val="accen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18" name="Google Shape;518;p50"/>
          <p:cNvSpPr txBox="1">
            <a:spLocks noGrp="1"/>
          </p:cNvSpPr>
          <p:nvPr>
            <p:ph type="body" idx="3"/>
          </p:nvPr>
        </p:nvSpPr>
        <p:spPr>
          <a:xfrm>
            <a:off x="3491456" y="1116149"/>
            <a:ext cx="5085384" cy="21204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19" name="Google Shape;519;p50"/>
          <p:cNvSpPr txBox="1">
            <a:spLocks noGrp="1"/>
          </p:cNvSpPr>
          <p:nvPr>
            <p:ph type="body" idx="4"/>
          </p:nvPr>
        </p:nvSpPr>
        <p:spPr>
          <a:xfrm>
            <a:off x="3491456" y="428671"/>
            <a:ext cx="5120108" cy="569646"/>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20" name="Google Shape;520;p50"/>
          <p:cNvSpPr txBox="1"/>
          <p:nvPr/>
        </p:nvSpPr>
        <p:spPr>
          <a:xfrm>
            <a:off x="41816" y="4869660"/>
            <a:ext cx="585788" cy="27384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rgbClr val="000000"/>
                </a:buClr>
                <a:buSzPts val="900"/>
                <a:buFont typeface="Arial"/>
                <a:buNone/>
              </a:pPr>
              <a:t>‹N°›</a:t>
            </a:fld>
            <a:endParaRPr sz="900" b="0" i="0" u="none" strike="noStrike" cap="none">
              <a:solidFill>
                <a:schemeClr val="lt1"/>
              </a:solidFill>
              <a:latin typeface="Arial"/>
              <a:ea typeface="Arial"/>
              <a:cs typeface="Arial"/>
              <a:sym typeface="Arial"/>
            </a:endParaRPr>
          </a:p>
        </p:txBody>
      </p:sp>
      <p:sp>
        <p:nvSpPr>
          <p:cNvPr id="521" name="Google Shape;521;p50"/>
          <p:cNvSpPr txBox="1">
            <a:spLocks noGrp="1"/>
          </p:cNvSpPr>
          <p:nvPr>
            <p:ph type="body" idx="5"/>
          </p:nvPr>
        </p:nvSpPr>
        <p:spPr>
          <a:xfrm>
            <a:off x="3459256" y="1946462"/>
            <a:ext cx="2492749" cy="2470897"/>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a:p>
        </p:txBody>
      </p:sp>
      <p:sp>
        <p:nvSpPr>
          <p:cNvPr id="522" name="Google Shape;522;p50"/>
          <p:cNvSpPr txBox="1">
            <a:spLocks noGrp="1"/>
          </p:cNvSpPr>
          <p:nvPr>
            <p:ph type="body" idx="6"/>
          </p:nvPr>
        </p:nvSpPr>
        <p:spPr>
          <a:xfrm>
            <a:off x="6089837" y="1946462"/>
            <a:ext cx="2492749" cy="2470897"/>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a:p>
        </p:txBody>
      </p:sp>
      <p:pic>
        <p:nvPicPr>
          <p:cNvPr id="523" name="Google Shape;523;p50" descr="Edesix_Logo_White.png"/>
          <p:cNvPicPr preferRelativeResize="0"/>
          <p:nvPr/>
        </p:nvPicPr>
        <p:blipFill rotWithShape="1">
          <a:blip r:embed="rId2" cstate="print">
            <a:alphaModFix/>
          </a:blip>
          <a:srcRect/>
          <a:stretch/>
        </p:blipFill>
        <p:spPr>
          <a:xfrm>
            <a:off x="7613548" y="4589973"/>
            <a:ext cx="1429516" cy="435757"/>
          </a:xfrm>
          <a:prstGeom prst="rect">
            <a:avLst/>
          </a:prstGeom>
          <a:noFill/>
          <a:ln>
            <a:noFill/>
          </a:ln>
        </p:spPr>
      </p:pic>
      <p:pic>
        <p:nvPicPr>
          <p:cNvPr id="524" name="Google Shape;524;p50"/>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pic>
        <p:nvPicPr>
          <p:cNvPr id="525" name="Google Shape;525;p50"/>
          <p:cNvPicPr preferRelativeResize="0"/>
          <p:nvPr/>
        </p:nvPicPr>
        <p:blipFill rotWithShape="1">
          <a:blip r:embed="rId4" cstate="print">
            <a:alphaModFix/>
          </a:blip>
          <a:srcRect/>
          <a:stretch/>
        </p:blipFill>
        <p:spPr>
          <a:xfrm>
            <a:off x="0" y="0"/>
            <a:ext cx="3061811" cy="5145529"/>
          </a:xfrm>
          <a:prstGeom prst="rect">
            <a:avLst/>
          </a:prstGeom>
          <a:noFill/>
          <a:ln>
            <a:noFill/>
          </a:ln>
        </p:spPr>
      </p:pic>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ndustry 2">
  <p:cSld name="Industry 2">
    <p:spTree>
      <p:nvGrpSpPr>
        <p:cNvPr id="1" name="Shape 70"/>
        <p:cNvGrpSpPr/>
        <p:nvPr/>
      </p:nvGrpSpPr>
      <p:grpSpPr>
        <a:xfrm>
          <a:off x="0" y="0"/>
          <a:ext cx="0" cy="0"/>
          <a:chOff x="0" y="0"/>
          <a:chExt cx="0" cy="0"/>
        </a:xfrm>
      </p:grpSpPr>
      <p:sp>
        <p:nvSpPr>
          <p:cNvPr id="71" name="Google Shape;71;p6"/>
          <p:cNvSpPr txBox="1">
            <a:spLocks noGrp="1"/>
          </p:cNvSpPr>
          <p:nvPr>
            <p:ph type="sldNum" idx="12"/>
          </p:nvPr>
        </p:nvSpPr>
        <p:spPr>
          <a:xfrm>
            <a:off x="8439252" y="4731390"/>
            <a:ext cx="566846" cy="274637"/>
          </a:xfrm>
          <a:prstGeom prst="rect">
            <a:avLst/>
          </a:prstGeom>
          <a:noFill/>
          <a:ln>
            <a:noFill/>
          </a:ln>
        </p:spPr>
        <p:txBody>
          <a:bodyPr spcFirstLastPara="1" wrap="square" lIns="68500" tIns="34250" rIns="68500" bIns="34250" anchor="t"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1pPr>
            <a:lvl2pPr marL="0" marR="0" lvl="1"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2pPr>
            <a:lvl3pPr marL="0" marR="0" lvl="2"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3pPr>
            <a:lvl4pPr marL="0" marR="0" lvl="3"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4pPr>
            <a:lvl5pPr marL="0" marR="0" lvl="4"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5pPr>
            <a:lvl6pPr marL="0" marR="0" lvl="5"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6pPr>
            <a:lvl7pPr marL="0" marR="0" lvl="6"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7pPr>
            <a:lvl8pPr marL="0" marR="0" lvl="7"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8pPr>
            <a:lvl9pPr marL="0" marR="0" lvl="8" indent="0" algn="ctr" rtl="0">
              <a:lnSpc>
                <a:spcPct val="100000"/>
              </a:lnSpc>
              <a:spcBef>
                <a:spcPts val="0"/>
              </a:spcBef>
              <a:spcAft>
                <a:spcPts val="0"/>
              </a:spcAft>
              <a:buClr>
                <a:srgbClr val="000000"/>
              </a:buClr>
              <a:buSzPts val="1400"/>
              <a:buFont typeface="Arial"/>
              <a:buNone/>
              <a:defRPr sz="1400" b="0" i="0" u="none" strike="noStrike" cap="none">
                <a:solidFill>
                  <a:srgbClr val="78B45C"/>
                </a:solidFill>
                <a:latin typeface="Open Sans"/>
                <a:ea typeface="Open Sans"/>
                <a:cs typeface="Open Sans"/>
                <a:sym typeface="Open Sans"/>
              </a:defRPr>
            </a:lvl9pPr>
          </a:lstStyle>
          <a:p>
            <a:pPr marL="0" lvl="0" indent="0" algn="ctr" rtl="0">
              <a:spcBef>
                <a:spcPts val="0"/>
              </a:spcBef>
              <a:spcAft>
                <a:spcPts val="0"/>
              </a:spcAft>
              <a:buNone/>
            </a:pPr>
            <a:fld id="{00000000-1234-1234-1234-123412341234}" type="slidenum">
              <a:rPr lang="en-US"/>
              <a:pPr marL="0" lvl="0" indent="0" algn="ctr" rtl="0">
                <a:spcBef>
                  <a:spcPts val="0"/>
                </a:spcBef>
                <a:spcAft>
                  <a:spcPts val="0"/>
                </a:spcAft>
                <a:buNone/>
              </a:pPr>
              <a:t>‹N°›</a:t>
            </a:fld>
            <a:endParaRPr/>
          </a:p>
        </p:txBody>
      </p:sp>
      <p:sp>
        <p:nvSpPr>
          <p:cNvPr id="72" name="Google Shape;72;p6"/>
          <p:cNvSpPr>
            <a:spLocks noGrp="1"/>
          </p:cNvSpPr>
          <p:nvPr>
            <p:ph type="pic" idx="2"/>
          </p:nvPr>
        </p:nvSpPr>
        <p:spPr>
          <a:xfrm>
            <a:off x="0" y="1"/>
            <a:ext cx="2285274" cy="3063716"/>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73" name="Google Shape;73;p6"/>
          <p:cNvSpPr>
            <a:spLocks noGrp="1"/>
          </p:cNvSpPr>
          <p:nvPr>
            <p:ph type="pic" idx="3"/>
          </p:nvPr>
        </p:nvSpPr>
        <p:spPr>
          <a:xfrm>
            <a:off x="2285275" y="1"/>
            <a:ext cx="2285274" cy="3063716"/>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74" name="Google Shape;74;p6"/>
          <p:cNvSpPr>
            <a:spLocks noGrp="1"/>
          </p:cNvSpPr>
          <p:nvPr>
            <p:ph type="pic" idx="4"/>
          </p:nvPr>
        </p:nvSpPr>
        <p:spPr>
          <a:xfrm>
            <a:off x="4573451" y="1"/>
            <a:ext cx="2285274" cy="3063716"/>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75" name="Google Shape;75;p6"/>
          <p:cNvSpPr>
            <a:spLocks noGrp="1"/>
          </p:cNvSpPr>
          <p:nvPr>
            <p:ph type="pic" idx="5"/>
          </p:nvPr>
        </p:nvSpPr>
        <p:spPr>
          <a:xfrm>
            <a:off x="6858726" y="1"/>
            <a:ext cx="2285274" cy="3063716"/>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76" name="Google Shape;76;p6"/>
          <p:cNvSpPr txBox="1">
            <a:spLocks noGrp="1"/>
          </p:cNvSpPr>
          <p:nvPr>
            <p:ph type="body" idx="1"/>
          </p:nvPr>
        </p:nvSpPr>
        <p:spPr>
          <a:xfrm>
            <a:off x="1" y="2636044"/>
            <a:ext cx="2285405" cy="427435"/>
          </a:xfrm>
          <a:prstGeom prst="rect">
            <a:avLst/>
          </a:prstGeom>
          <a:solidFill>
            <a:srgbClr val="78B45C"/>
          </a:solidFill>
          <a:ln>
            <a:noFill/>
          </a:ln>
        </p:spPr>
        <p:txBody>
          <a:bodyPr spcFirstLastPara="1" wrap="square" lIns="68575" tIns="34275" rIns="68575" bIns="34275" anchor="ctr" anchorCtr="0"/>
          <a:lstStyle>
            <a:lvl1pPr marL="457200" lvl="0" indent="-228600" algn="ctr">
              <a:lnSpc>
                <a:spcPct val="100000"/>
              </a:lnSpc>
              <a:spcBef>
                <a:spcPts val="0"/>
              </a:spcBef>
              <a:spcAft>
                <a:spcPts val="0"/>
              </a:spcAft>
              <a:buSzPts val="1300"/>
              <a:buNone/>
              <a:defRPr sz="1000">
                <a:solidFill>
                  <a:schemeClr val="lt1"/>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77" name="Google Shape;77;p6"/>
          <p:cNvSpPr txBox="1">
            <a:spLocks noGrp="1"/>
          </p:cNvSpPr>
          <p:nvPr>
            <p:ph type="body" idx="6"/>
          </p:nvPr>
        </p:nvSpPr>
        <p:spPr>
          <a:xfrm>
            <a:off x="2285144" y="2636282"/>
            <a:ext cx="2285405" cy="427435"/>
          </a:xfrm>
          <a:prstGeom prst="rect">
            <a:avLst/>
          </a:prstGeom>
          <a:solidFill>
            <a:srgbClr val="78B45C"/>
          </a:solidFill>
          <a:ln>
            <a:noFill/>
          </a:ln>
        </p:spPr>
        <p:txBody>
          <a:bodyPr spcFirstLastPara="1" wrap="square" lIns="68575" tIns="34275" rIns="68575" bIns="34275" anchor="ctr" anchorCtr="0"/>
          <a:lstStyle>
            <a:lvl1pPr marL="457200" lvl="0" indent="-228600" algn="ctr">
              <a:lnSpc>
                <a:spcPct val="100000"/>
              </a:lnSpc>
              <a:spcBef>
                <a:spcPts val="0"/>
              </a:spcBef>
              <a:spcAft>
                <a:spcPts val="0"/>
              </a:spcAft>
              <a:buSzPts val="1300"/>
              <a:buNone/>
              <a:defRPr sz="1000">
                <a:solidFill>
                  <a:schemeClr val="lt1"/>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78" name="Google Shape;78;p6"/>
          <p:cNvSpPr txBox="1">
            <a:spLocks noGrp="1"/>
          </p:cNvSpPr>
          <p:nvPr>
            <p:ph type="body" idx="7"/>
          </p:nvPr>
        </p:nvSpPr>
        <p:spPr>
          <a:xfrm>
            <a:off x="4570549" y="2636282"/>
            <a:ext cx="2285405" cy="427435"/>
          </a:xfrm>
          <a:prstGeom prst="rect">
            <a:avLst/>
          </a:prstGeom>
          <a:solidFill>
            <a:srgbClr val="78B45C"/>
          </a:solidFill>
          <a:ln>
            <a:noFill/>
          </a:ln>
        </p:spPr>
        <p:txBody>
          <a:bodyPr spcFirstLastPara="1" wrap="square" lIns="68575" tIns="34275" rIns="68575" bIns="34275" anchor="ctr" anchorCtr="0"/>
          <a:lstStyle>
            <a:lvl1pPr marL="457200" lvl="0" indent="-228600" algn="ctr">
              <a:lnSpc>
                <a:spcPct val="100000"/>
              </a:lnSpc>
              <a:spcBef>
                <a:spcPts val="0"/>
              </a:spcBef>
              <a:spcAft>
                <a:spcPts val="0"/>
              </a:spcAft>
              <a:buSzPts val="1300"/>
              <a:buNone/>
              <a:defRPr sz="1000">
                <a:solidFill>
                  <a:schemeClr val="lt1"/>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79" name="Google Shape;79;p6"/>
          <p:cNvSpPr txBox="1">
            <a:spLocks noGrp="1"/>
          </p:cNvSpPr>
          <p:nvPr>
            <p:ph type="body" idx="8"/>
          </p:nvPr>
        </p:nvSpPr>
        <p:spPr>
          <a:xfrm>
            <a:off x="6855955" y="2636282"/>
            <a:ext cx="2285405" cy="427435"/>
          </a:xfrm>
          <a:prstGeom prst="rect">
            <a:avLst/>
          </a:prstGeom>
          <a:solidFill>
            <a:srgbClr val="78B45C"/>
          </a:solidFill>
          <a:ln>
            <a:noFill/>
          </a:ln>
        </p:spPr>
        <p:txBody>
          <a:bodyPr spcFirstLastPara="1" wrap="square" lIns="68575" tIns="34275" rIns="68575" bIns="34275" anchor="ctr" anchorCtr="0"/>
          <a:lstStyle>
            <a:lvl1pPr marL="457200" lvl="0" indent="-228600" algn="ctr">
              <a:lnSpc>
                <a:spcPct val="100000"/>
              </a:lnSpc>
              <a:spcBef>
                <a:spcPts val="0"/>
              </a:spcBef>
              <a:spcAft>
                <a:spcPts val="0"/>
              </a:spcAft>
              <a:buSzPts val="1300"/>
              <a:buNone/>
              <a:defRPr sz="1000">
                <a:solidFill>
                  <a:schemeClr val="lt1"/>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80" name="Google Shape;80;p6"/>
          <p:cNvSpPr txBox="1">
            <a:spLocks noGrp="1"/>
          </p:cNvSpPr>
          <p:nvPr>
            <p:ph type="body" idx="9"/>
          </p:nvPr>
        </p:nvSpPr>
        <p:spPr>
          <a:xfrm>
            <a:off x="252608" y="3322382"/>
            <a:ext cx="1787182" cy="1279697"/>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81" name="Google Shape;81;p6"/>
          <p:cNvSpPr txBox="1">
            <a:spLocks noGrp="1"/>
          </p:cNvSpPr>
          <p:nvPr>
            <p:ph type="body" idx="13"/>
          </p:nvPr>
        </p:nvSpPr>
        <p:spPr>
          <a:xfrm>
            <a:off x="2534419" y="3320038"/>
            <a:ext cx="1787182" cy="1279697"/>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82" name="Google Shape;82;p6"/>
          <p:cNvSpPr txBox="1">
            <a:spLocks noGrp="1"/>
          </p:cNvSpPr>
          <p:nvPr>
            <p:ph type="body" idx="14"/>
          </p:nvPr>
        </p:nvSpPr>
        <p:spPr>
          <a:xfrm>
            <a:off x="4811291" y="3322382"/>
            <a:ext cx="1787182" cy="1279697"/>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83" name="Google Shape;83;p6"/>
          <p:cNvSpPr txBox="1">
            <a:spLocks noGrp="1"/>
          </p:cNvSpPr>
          <p:nvPr>
            <p:ph type="body" idx="15"/>
          </p:nvPr>
        </p:nvSpPr>
        <p:spPr>
          <a:xfrm>
            <a:off x="7108187" y="3317695"/>
            <a:ext cx="1787182" cy="1279697"/>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Tree>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hart 01">
  <p:cSld name="Chart 01">
    <p:spTree>
      <p:nvGrpSpPr>
        <p:cNvPr id="1" name="Shape 526"/>
        <p:cNvGrpSpPr/>
        <p:nvPr/>
      </p:nvGrpSpPr>
      <p:grpSpPr>
        <a:xfrm>
          <a:off x="0" y="0"/>
          <a:ext cx="0" cy="0"/>
          <a:chOff x="0" y="0"/>
          <a:chExt cx="0" cy="0"/>
        </a:xfrm>
      </p:grpSpPr>
      <p:sp>
        <p:nvSpPr>
          <p:cNvPr id="527" name="Google Shape;527;p51"/>
          <p:cNvSpPr/>
          <p:nvPr/>
        </p:nvSpPr>
        <p:spPr>
          <a:xfrm>
            <a:off x="3713306" y="2240474"/>
            <a:ext cx="1717388" cy="1717386"/>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8" name="Google Shape;528;p51"/>
          <p:cNvSpPr/>
          <p:nvPr/>
        </p:nvSpPr>
        <p:spPr>
          <a:xfrm>
            <a:off x="4911489" y="1939521"/>
            <a:ext cx="85361"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529" name="Google Shape;529;p51"/>
          <p:cNvSpPr/>
          <p:nvPr/>
        </p:nvSpPr>
        <p:spPr>
          <a:xfrm>
            <a:off x="5528462" y="2522867"/>
            <a:ext cx="85361"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530" name="Google Shape;530;p51"/>
          <p:cNvSpPr/>
          <p:nvPr/>
        </p:nvSpPr>
        <p:spPr>
          <a:xfrm>
            <a:off x="5631185" y="3285735"/>
            <a:ext cx="85361"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531" name="Google Shape;531;p51"/>
          <p:cNvSpPr/>
          <p:nvPr/>
        </p:nvSpPr>
        <p:spPr>
          <a:xfrm>
            <a:off x="4908130" y="4105617"/>
            <a:ext cx="85361"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532" name="Google Shape;532;p51"/>
          <p:cNvSpPr/>
          <p:nvPr/>
        </p:nvSpPr>
        <p:spPr>
          <a:xfrm>
            <a:off x="3494803" y="3454193"/>
            <a:ext cx="85361"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533" name="Google Shape;533;p51"/>
          <p:cNvSpPr/>
          <p:nvPr/>
        </p:nvSpPr>
        <p:spPr>
          <a:xfrm>
            <a:off x="3945313" y="2028330"/>
            <a:ext cx="85361"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534" name="Google Shape;534;p51"/>
          <p:cNvSpPr>
            <a:spLocks noGrp="1"/>
          </p:cNvSpPr>
          <p:nvPr>
            <p:ph type="chart" idx="2"/>
          </p:nvPr>
        </p:nvSpPr>
        <p:spPr>
          <a:xfrm>
            <a:off x="2820590" y="1378685"/>
            <a:ext cx="3542592" cy="3196209"/>
          </a:xfrm>
          <a:prstGeom prst="rect">
            <a:avLst/>
          </a:prstGeom>
          <a:noFill/>
          <a:ln>
            <a:noFill/>
          </a:ln>
        </p:spPr>
        <p:txBody>
          <a:bodyPr spcFirstLastPara="1" wrap="square" lIns="68575" tIns="34275" rIns="68575" bIns="34275" anchor="t" anchorCtr="0"/>
          <a:lstStyle>
            <a:lvl1pPr marR="0" lvl="0" algn="l" rtl="0">
              <a:lnSpc>
                <a:spcPct val="100000"/>
              </a:lnSpc>
              <a:spcBef>
                <a:spcPts val="750"/>
              </a:spcBef>
              <a:spcAft>
                <a:spcPts val="0"/>
              </a:spcAft>
              <a:buClr>
                <a:schemeClr val="accent3"/>
              </a:buClr>
              <a:buSzPts val="1950"/>
              <a:buFont typeface="Arial"/>
              <a:buNone/>
              <a:defRPr sz="1500" b="0" i="0" u="none" strike="noStrike" cap="none">
                <a:solidFill>
                  <a:srgbClr val="7F7F7F"/>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535" name="Google Shape;535;p51"/>
          <p:cNvSpPr txBox="1">
            <a:spLocks noGrp="1"/>
          </p:cNvSpPr>
          <p:nvPr>
            <p:ph type="body" idx="1"/>
          </p:nvPr>
        </p:nvSpPr>
        <p:spPr>
          <a:xfrm>
            <a:off x="404222" y="1378684"/>
            <a:ext cx="2092862" cy="275399"/>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950"/>
              <a:buNone/>
              <a:defRPr b="1">
                <a:solidFill>
                  <a:schemeClr val="accent1"/>
                </a:solidFill>
              </a:defRPr>
            </a:lvl1pPr>
            <a:lvl2pPr marL="914400" lvl="1" indent="-228600" algn="l">
              <a:lnSpc>
                <a:spcPct val="100000"/>
              </a:lnSpc>
              <a:spcBef>
                <a:spcPts val="0"/>
              </a:spcBef>
              <a:spcAft>
                <a:spcPts val="0"/>
              </a:spcAft>
              <a:buSzPts val="1330"/>
              <a:buNone/>
              <a:defRPr/>
            </a:lvl2pPr>
            <a:lvl3pPr marL="1371600" lvl="2" indent="-312419" algn="l">
              <a:lnSpc>
                <a:spcPct val="100000"/>
              </a:lnSpc>
              <a:spcBef>
                <a:spcPts val="750"/>
              </a:spcBef>
              <a:spcAft>
                <a:spcPts val="0"/>
              </a:spcAft>
              <a:buClr>
                <a:schemeClr val="dk1"/>
              </a:buClr>
              <a:buSzPts val="1320"/>
              <a:buChar char="▪"/>
              <a:defRPr sz="1100"/>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36" name="Google Shape;536;p51"/>
          <p:cNvSpPr txBox="1">
            <a:spLocks noGrp="1"/>
          </p:cNvSpPr>
          <p:nvPr>
            <p:ph type="body" idx="3"/>
          </p:nvPr>
        </p:nvSpPr>
        <p:spPr>
          <a:xfrm>
            <a:off x="6515619" y="1375897"/>
            <a:ext cx="2110139" cy="275399"/>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950"/>
              <a:buNone/>
              <a:defRPr b="1">
                <a:solidFill>
                  <a:schemeClr val="accent3"/>
                </a:solidFill>
              </a:defRPr>
            </a:lvl1pPr>
            <a:lvl2pPr marL="914400" lvl="1" indent="-228600" algn="l">
              <a:lnSpc>
                <a:spcPct val="100000"/>
              </a:lnSpc>
              <a:spcBef>
                <a:spcPts val="0"/>
              </a:spcBef>
              <a:spcAft>
                <a:spcPts val="0"/>
              </a:spcAft>
              <a:buSzPts val="1330"/>
              <a:buNone/>
              <a:defRPr/>
            </a:lvl2pPr>
            <a:lvl3pPr marL="1371600" lvl="2" indent="-312419" algn="l">
              <a:lnSpc>
                <a:spcPct val="100000"/>
              </a:lnSpc>
              <a:spcBef>
                <a:spcPts val="750"/>
              </a:spcBef>
              <a:spcAft>
                <a:spcPts val="0"/>
              </a:spcAft>
              <a:buClr>
                <a:schemeClr val="dk1"/>
              </a:buClr>
              <a:buSzPts val="1320"/>
              <a:buChar char="▪"/>
              <a:defRPr sz="1100"/>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37" name="Google Shape;537;p51"/>
          <p:cNvSpPr txBox="1">
            <a:spLocks noGrp="1"/>
          </p:cNvSpPr>
          <p:nvPr>
            <p:ph type="body" idx="4"/>
          </p:nvPr>
        </p:nvSpPr>
        <p:spPr>
          <a:xfrm>
            <a:off x="400026" y="820994"/>
            <a:ext cx="3750127"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38" name="Google Shape;538;p51"/>
          <p:cNvSpPr txBox="1">
            <a:spLocks noGrp="1"/>
          </p:cNvSpPr>
          <p:nvPr>
            <p:ph type="body" idx="5"/>
          </p:nvPr>
        </p:nvSpPr>
        <p:spPr>
          <a:xfrm>
            <a:off x="400026" y="422260"/>
            <a:ext cx="5971838" cy="364202"/>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39" name="Google Shape;539;p51"/>
          <p:cNvSpPr txBox="1">
            <a:spLocks noGrp="1"/>
          </p:cNvSpPr>
          <p:nvPr>
            <p:ph type="body" idx="6"/>
          </p:nvPr>
        </p:nvSpPr>
        <p:spPr>
          <a:xfrm>
            <a:off x="6505015" y="1754840"/>
            <a:ext cx="2077571" cy="2823884"/>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3"/>
              </a:buClr>
              <a:buSzPts val="1950"/>
              <a:buChar char="•"/>
              <a:defRPr/>
            </a:lvl1pPr>
            <a:lvl2pPr marL="914400" lvl="1" indent="-313055" algn="l">
              <a:lnSpc>
                <a:spcPct val="100000"/>
              </a:lnSpc>
              <a:spcBef>
                <a:spcPts val="750"/>
              </a:spcBef>
              <a:spcAft>
                <a:spcPts val="0"/>
              </a:spcAft>
              <a:buClr>
                <a:schemeClr val="accent3"/>
              </a:buClr>
              <a:buSzPts val="1330"/>
              <a:buChar char="o"/>
              <a:defRPr/>
            </a:lvl2pPr>
            <a:lvl3pPr marL="1371600" lvl="2" indent="-320039" algn="l">
              <a:lnSpc>
                <a:spcPct val="100000"/>
              </a:lnSpc>
              <a:spcBef>
                <a:spcPts val="750"/>
              </a:spcBef>
              <a:spcAft>
                <a:spcPts val="0"/>
              </a:spcAft>
              <a:buClr>
                <a:schemeClr val="accent3"/>
              </a:buClr>
              <a:buSzPts val="1440"/>
              <a:buChar char="▪"/>
              <a:defRPr/>
            </a:lvl3pPr>
            <a:lvl4pPr marL="1828800" lvl="3" indent="-315912" algn="l">
              <a:lnSpc>
                <a:spcPct val="100000"/>
              </a:lnSpc>
              <a:spcBef>
                <a:spcPts val="750"/>
              </a:spcBef>
              <a:spcAft>
                <a:spcPts val="0"/>
              </a:spcAft>
              <a:buClr>
                <a:schemeClr val="accent3"/>
              </a:buClr>
              <a:buSzPts val="1375"/>
              <a:buChar char="⎼"/>
              <a:defRPr/>
            </a:lvl4pPr>
            <a:lvl5pPr marL="2286000" lvl="4" indent="-314325" algn="l">
              <a:lnSpc>
                <a:spcPct val="100000"/>
              </a:lnSpc>
              <a:spcBef>
                <a:spcPts val="750"/>
              </a:spcBef>
              <a:spcAft>
                <a:spcPts val="0"/>
              </a:spcAft>
              <a:buClr>
                <a:schemeClr val="accent3"/>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3"/>
              </a:buClr>
              <a:buSzPts val="1440"/>
              <a:buChar char="•"/>
              <a:defRPr/>
            </a:lvl7pPr>
            <a:lvl8pPr marL="3657600" lvl="7" indent="-320040" algn="l">
              <a:lnSpc>
                <a:spcPct val="90000"/>
              </a:lnSpc>
              <a:spcBef>
                <a:spcPts val="375"/>
              </a:spcBef>
              <a:spcAft>
                <a:spcPts val="0"/>
              </a:spcAft>
              <a:buClr>
                <a:schemeClr val="accent3"/>
              </a:buClr>
              <a:buSzPts val="1440"/>
              <a:buChar char="•"/>
              <a:defRPr/>
            </a:lvl8pPr>
            <a:lvl9pPr marL="4114800" lvl="8" indent="-320040" algn="l">
              <a:lnSpc>
                <a:spcPct val="90000"/>
              </a:lnSpc>
              <a:spcBef>
                <a:spcPts val="375"/>
              </a:spcBef>
              <a:spcAft>
                <a:spcPts val="0"/>
              </a:spcAft>
              <a:buClr>
                <a:schemeClr val="accent3"/>
              </a:buClr>
              <a:buSzPts val="1440"/>
              <a:buChar char="•"/>
              <a:defRPr/>
            </a:lvl9pPr>
          </a:lstStyle>
          <a:p>
            <a:endParaRPr/>
          </a:p>
        </p:txBody>
      </p:sp>
      <p:sp>
        <p:nvSpPr>
          <p:cNvPr id="540" name="Google Shape;540;p51"/>
          <p:cNvSpPr txBox="1">
            <a:spLocks noGrp="1"/>
          </p:cNvSpPr>
          <p:nvPr>
            <p:ph type="body" idx="7"/>
          </p:nvPr>
        </p:nvSpPr>
        <p:spPr>
          <a:xfrm>
            <a:off x="406774" y="1754840"/>
            <a:ext cx="2104465" cy="2823884"/>
          </a:xfrm>
          <a:prstGeom prst="rect">
            <a:avLst/>
          </a:prstGeom>
          <a:noFill/>
          <a:ln>
            <a:noFill/>
          </a:ln>
        </p:spPr>
        <p:txBody>
          <a:bodyPr spcFirstLastPara="1" wrap="square" lIns="68575" tIns="34275" rIns="68575" bIns="34275" anchor="t" anchorCtr="0"/>
          <a:lstStyle>
            <a:lvl1pPr marL="457200" lvl="0" indent="-352425" algn="l">
              <a:lnSpc>
                <a:spcPct val="100000"/>
              </a:lnSpc>
              <a:spcBef>
                <a:spcPts val="750"/>
              </a:spcBef>
              <a:spcAft>
                <a:spcPts val="0"/>
              </a:spcAft>
              <a:buClr>
                <a:schemeClr val="accent1"/>
              </a:buClr>
              <a:buSzPts val="1950"/>
              <a:buChar char="•"/>
              <a:defRPr/>
            </a:lvl1pPr>
            <a:lvl2pPr marL="914400" lvl="1" indent="-313055" algn="l">
              <a:lnSpc>
                <a:spcPct val="100000"/>
              </a:lnSpc>
              <a:spcBef>
                <a:spcPts val="750"/>
              </a:spcBef>
              <a:spcAft>
                <a:spcPts val="0"/>
              </a:spcAft>
              <a:buClr>
                <a:schemeClr val="accent1"/>
              </a:buClr>
              <a:buSzPts val="1330"/>
              <a:buChar char="o"/>
              <a:defRPr/>
            </a:lvl2pPr>
            <a:lvl3pPr marL="1371600" lvl="2" indent="-320039" algn="l">
              <a:lnSpc>
                <a:spcPct val="100000"/>
              </a:lnSpc>
              <a:spcBef>
                <a:spcPts val="750"/>
              </a:spcBef>
              <a:spcAft>
                <a:spcPts val="0"/>
              </a:spcAft>
              <a:buClr>
                <a:schemeClr val="accent1"/>
              </a:buClr>
              <a:buSzPts val="1440"/>
              <a:buChar char="▪"/>
              <a:defRPr/>
            </a:lvl3pPr>
            <a:lvl4pPr marL="1828800" lvl="3" indent="-315912" algn="l">
              <a:lnSpc>
                <a:spcPct val="100000"/>
              </a:lnSpc>
              <a:spcBef>
                <a:spcPts val="750"/>
              </a:spcBef>
              <a:spcAft>
                <a:spcPts val="0"/>
              </a:spcAft>
              <a:buClr>
                <a:schemeClr val="accent1"/>
              </a:buClr>
              <a:buSzPts val="1375"/>
              <a:buChar char="⎼"/>
              <a:defRPr/>
            </a:lvl4pPr>
            <a:lvl5pPr marL="2286000" lvl="4" indent="-314325" algn="l">
              <a:lnSpc>
                <a:spcPct val="100000"/>
              </a:lnSpc>
              <a:spcBef>
                <a:spcPts val="750"/>
              </a:spcBef>
              <a:spcAft>
                <a:spcPts val="0"/>
              </a:spcAft>
              <a:buClr>
                <a:schemeClr val="accent1"/>
              </a:buClr>
              <a:buSzPts val="1350"/>
              <a:buChar char="•"/>
              <a:defRPr/>
            </a:lvl5pPr>
            <a:lvl6pPr marL="2743200" lvl="5" indent="-279400" algn="l">
              <a:lnSpc>
                <a:spcPct val="90000"/>
              </a:lnSpc>
              <a:spcBef>
                <a:spcPts val="375"/>
              </a:spcBef>
              <a:spcAft>
                <a:spcPts val="0"/>
              </a:spcAft>
              <a:buClr>
                <a:schemeClr val="accent1"/>
              </a:buClr>
              <a:buSzPts val="800"/>
              <a:buChar char="•"/>
              <a:defRPr/>
            </a:lvl6pPr>
            <a:lvl7pPr marL="3200400" lvl="6" indent="-320039" algn="l">
              <a:lnSpc>
                <a:spcPct val="100000"/>
              </a:lnSpc>
              <a:spcBef>
                <a:spcPts val="750"/>
              </a:spcBef>
              <a:spcAft>
                <a:spcPts val="0"/>
              </a:spcAft>
              <a:buClr>
                <a:schemeClr val="accent1"/>
              </a:buClr>
              <a:buSzPts val="1440"/>
              <a:buChar char="•"/>
              <a:defRPr/>
            </a:lvl7pPr>
            <a:lvl8pPr marL="3657600" lvl="7" indent="-320040" algn="l">
              <a:lnSpc>
                <a:spcPct val="90000"/>
              </a:lnSpc>
              <a:spcBef>
                <a:spcPts val="375"/>
              </a:spcBef>
              <a:spcAft>
                <a:spcPts val="0"/>
              </a:spcAft>
              <a:buClr>
                <a:schemeClr val="accent1"/>
              </a:buClr>
              <a:buSzPts val="1440"/>
              <a:buChar char="•"/>
              <a:defRPr/>
            </a:lvl8pPr>
            <a:lvl9pPr marL="4114800" lvl="8" indent="-320040" algn="l">
              <a:lnSpc>
                <a:spcPct val="90000"/>
              </a:lnSpc>
              <a:spcBef>
                <a:spcPts val="375"/>
              </a:spcBef>
              <a:spcAft>
                <a:spcPts val="0"/>
              </a:spcAft>
              <a:buClr>
                <a:schemeClr val="accent1"/>
              </a:buClr>
              <a:buSzPts val="1440"/>
              <a:buChar char="•"/>
              <a:defRPr/>
            </a:lvl9pPr>
          </a:lstStyle>
          <a:p>
            <a:endParaRPr dirty="0"/>
          </a:p>
        </p:txBody>
      </p:sp>
      <p:pic>
        <p:nvPicPr>
          <p:cNvPr id="541" name="Google Shape;541;p51" descr="Edesix_Logo_White.png"/>
          <p:cNvPicPr preferRelativeResize="0"/>
          <p:nvPr/>
        </p:nvPicPr>
        <p:blipFill rotWithShape="1">
          <a:blip r:embed="rId2" cstate="print">
            <a:alphaModFix/>
          </a:blip>
          <a:srcRect/>
          <a:stretch/>
        </p:blipFill>
        <p:spPr>
          <a:xfrm>
            <a:off x="7613548" y="4589973"/>
            <a:ext cx="1429516" cy="435757"/>
          </a:xfrm>
          <a:prstGeom prst="rect">
            <a:avLst/>
          </a:prstGeom>
          <a:noFill/>
          <a:ln>
            <a:noFill/>
          </a:ln>
        </p:spPr>
      </p:pic>
      <p:pic>
        <p:nvPicPr>
          <p:cNvPr id="542" name="Google Shape;542;p51"/>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pos="384">
          <p15:clr>
            <a:srgbClr val="FBAE40"/>
          </p15:clr>
        </p15:guide>
        <p15:guide id="2" pos="3840">
          <p15:clr>
            <a:srgbClr val="FBAE40"/>
          </p15:clr>
        </p15:guide>
        <p15:guide id="3" orient="horz" pos="1152">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hart 02">
  <p:cSld name="Chart 02">
    <p:spTree>
      <p:nvGrpSpPr>
        <p:cNvPr id="1" name="Shape 543"/>
        <p:cNvGrpSpPr/>
        <p:nvPr/>
      </p:nvGrpSpPr>
      <p:grpSpPr>
        <a:xfrm>
          <a:off x="0" y="0"/>
          <a:ext cx="0" cy="0"/>
          <a:chOff x="0" y="0"/>
          <a:chExt cx="0" cy="0"/>
        </a:xfrm>
      </p:grpSpPr>
      <p:sp>
        <p:nvSpPr>
          <p:cNvPr id="544" name="Google Shape;544;p52"/>
          <p:cNvSpPr/>
          <p:nvPr/>
        </p:nvSpPr>
        <p:spPr>
          <a:xfrm>
            <a:off x="3713306" y="2240474"/>
            <a:ext cx="1717388" cy="1717386"/>
          </a:xfrm>
          <a:prstGeom prst="ellipse">
            <a:avLst/>
          </a:prstGeom>
          <a:solidFill>
            <a:srgbClr val="FFFFF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45" name="Google Shape;545;p52"/>
          <p:cNvSpPr/>
          <p:nvPr/>
        </p:nvSpPr>
        <p:spPr>
          <a:xfrm>
            <a:off x="4911489" y="1939521"/>
            <a:ext cx="85361"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3</a:t>
            </a:r>
            <a:endParaRPr sz="1400" b="0" i="0" u="none" strike="noStrike" cap="none">
              <a:solidFill>
                <a:srgbClr val="000000"/>
              </a:solidFill>
              <a:latin typeface="Arial"/>
              <a:ea typeface="Arial"/>
              <a:cs typeface="Arial"/>
              <a:sym typeface="Arial"/>
            </a:endParaRPr>
          </a:p>
        </p:txBody>
      </p:sp>
      <p:sp>
        <p:nvSpPr>
          <p:cNvPr id="546" name="Google Shape;546;p52"/>
          <p:cNvSpPr/>
          <p:nvPr/>
        </p:nvSpPr>
        <p:spPr>
          <a:xfrm>
            <a:off x="5528462" y="2522867"/>
            <a:ext cx="85361"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4</a:t>
            </a:r>
            <a:endParaRPr sz="1400" b="0" i="0" u="none" strike="noStrike" cap="none">
              <a:solidFill>
                <a:srgbClr val="000000"/>
              </a:solidFill>
              <a:latin typeface="Arial"/>
              <a:ea typeface="Arial"/>
              <a:cs typeface="Arial"/>
              <a:sym typeface="Arial"/>
            </a:endParaRPr>
          </a:p>
        </p:txBody>
      </p:sp>
      <p:sp>
        <p:nvSpPr>
          <p:cNvPr id="547" name="Google Shape;547;p52"/>
          <p:cNvSpPr/>
          <p:nvPr/>
        </p:nvSpPr>
        <p:spPr>
          <a:xfrm>
            <a:off x="5631185" y="3285735"/>
            <a:ext cx="85361"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5</a:t>
            </a:r>
            <a:endParaRPr sz="1400" b="0" i="0" u="none" strike="noStrike" cap="none">
              <a:solidFill>
                <a:srgbClr val="000000"/>
              </a:solidFill>
              <a:latin typeface="Arial"/>
              <a:ea typeface="Arial"/>
              <a:cs typeface="Arial"/>
              <a:sym typeface="Arial"/>
            </a:endParaRPr>
          </a:p>
        </p:txBody>
      </p:sp>
      <p:sp>
        <p:nvSpPr>
          <p:cNvPr id="548" name="Google Shape;548;p52"/>
          <p:cNvSpPr/>
          <p:nvPr/>
        </p:nvSpPr>
        <p:spPr>
          <a:xfrm>
            <a:off x="4908130" y="4105617"/>
            <a:ext cx="85361"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6</a:t>
            </a:r>
            <a:endParaRPr sz="1400" b="0" i="0" u="none" strike="noStrike" cap="none">
              <a:solidFill>
                <a:srgbClr val="000000"/>
              </a:solidFill>
              <a:latin typeface="Arial"/>
              <a:ea typeface="Arial"/>
              <a:cs typeface="Arial"/>
              <a:sym typeface="Arial"/>
            </a:endParaRPr>
          </a:p>
        </p:txBody>
      </p:sp>
      <p:sp>
        <p:nvSpPr>
          <p:cNvPr id="549" name="Google Shape;549;p52"/>
          <p:cNvSpPr/>
          <p:nvPr/>
        </p:nvSpPr>
        <p:spPr>
          <a:xfrm>
            <a:off x="3494803" y="3454193"/>
            <a:ext cx="85361"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1</a:t>
            </a:r>
            <a:endParaRPr sz="1400" b="0" i="0" u="none" strike="noStrike" cap="none">
              <a:solidFill>
                <a:srgbClr val="000000"/>
              </a:solidFill>
              <a:latin typeface="Arial"/>
              <a:ea typeface="Arial"/>
              <a:cs typeface="Arial"/>
              <a:sym typeface="Arial"/>
            </a:endParaRPr>
          </a:p>
        </p:txBody>
      </p:sp>
      <p:sp>
        <p:nvSpPr>
          <p:cNvPr id="550" name="Google Shape;550;p52"/>
          <p:cNvSpPr/>
          <p:nvPr/>
        </p:nvSpPr>
        <p:spPr>
          <a:xfrm>
            <a:off x="3945313" y="2028330"/>
            <a:ext cx="85361" cy="18466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2</a:t>
            </a:r>
            <a:endParaRPr sz="1400" b="0" i="0" u="none" strike="noStrike" cap="none">
              <a:solidFill>
                <a:srgbClr val="000000"/>
              </a:solidFill>
              <a:latin typeface="Arial"/>
              <a:ea typeface="Arial"/>
              <a:cs typeface="Arial"/>
              <a:sym typeface="Arial"/>
            </a:endParaRPr>
          </a:p>
        </p:txBody>
      </p:sp>
      <p:sp>
        <p:nvSpPr>
          <p:cNvPr id="551" name="Google Shape;551;p52"/>
          <p:cNvSpPr>
            <a:spLocks noGrp="1"/>
          </p:cNvSpPr>
          <p:nvPr>
            <p:ph type="chart" idx="2"/>
          </p:nvPr>
        </p:nvSpPr>
        <p:spPr>
          <a:xfrm>
            <a:off x="399328" y="1383900"/>
            <a:ext cx="8394071" cy="2957252"/>
          </a:xfrm>
          <a:prstGeom prst="rect">
            <a:avLst/>
          </a:prstGeom>
          <a:noFill/>
          <a:ln>
            <a:noFill/>
          </a:ln>
        </p:spPr>
        <p:txBody>
          <a:bodyPr spcFirstLastPara="1" wrap="square" lIns="68575" tIns="34275" rIns="68575" bIns="34275" anchor="t" anchorCtr="0"/>
          <a:lstStyle>
            <a:lvl1pPr marR="0" lvl="0" algn="l" rtl="0">
              <a:lnSpc>
                <a:spcPct val="100000"/>
              </a:lnSpc>
              <a:spcBef>
                <a:spcPts val="750"/>
              </a:spcBef>
              <a:spcAft>
                <a:spcPts val="0"/>
              </a:spcAft>
              <a:buClr>
                <a:schemeClr val="accent3"/>
              </a:buClr>
              <a:buSzPts val="1950"/>
              <a:buFont typeface="Arial"/>
              <a:buNone/>
              <a:defRPr sz="1500" b="0" i="0" u="none" strike="noStrike" cap="none">
                <a:solidFill>
                  <a:srgbClr val="7F7F7F"/>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552" name="Google Shape;552;p52"/>
          <p:cNvSpPr txBox="1">
            <a:spLocks noGrp="1"/>
          </p:cNvSpPr>
          <p:nvPr>
            <p:ph type="body" idx="1"/>
          </p:nvPr>
        </p:nvSpPr>
        <p:spPr>
          <a:xfrm>
            <a:off x="400026" y="820994"/>
            <a:ext cx="5973880"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53" name="Google Shape;553;p52"/>
          <p:cNvSpPr txBox="1">
            <a:spLocks noGrp="1"/>
          </p:cNvSpPr>
          <p:nvPr>
            <p:ph type="body" idx="3"/>
          </p:nvPr>
        </p:nvSpPr>
        <p:spPr>
          <a:xfrm>
            <a:off x="400026" y="422260"/>
            <a:ext cx="5971838" cy="364202"/>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54" name="Google Shape;554;p52"/>
          <p:cNvSpPr txBox="1">
            <a:spLocks noGrp="1"/>
          </p:cNvSpPr>
          <p:nvPr>
            <p:ph type="body" idx="4"/>
          </p:nvPr>
        </p:nvSpPr>
        <p:spPr>
          <a:xfrm>
            <a:off x="411463" y="4416421"/>
            <a:ext cx="8144312" cy="534719"/>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a:solidFill>
                  <a:srgbClr val="6D6E71"/>
                </a:solidFill>
              </a:defRPr>
            </a:lvl1pPr>
            <a:lvl2pPr marL="914400" lvl="1" indent="-282892" algn="l">
              <a:lnSpc>
                <a:spcPct val="100000"/>
              </a:lnSpc>
              <a:spcBef>
                <a:spcPts val="750"/>
              </a:spcBef>
              <a:spcAft>
                <a:spcPts val="0"/>
              </a:spcAft>
              <a:buSzPts val="855"/>
              <a:buChar char="o"/>
              <a:defRPr sz="900">
                <a:solidFill>
                  <a:schemeClr val="accent3"/>
                </a:solidFill>
              </a:defRPr>
            </a:lvl2pPr>
            <a:lvl3pPr marL="1371600" lvl="2" indent="-245744" algn="l">
              <a:lnSpc>
                <a:spcPct val="100000"/>
              </a:lnSpc>
              <a:spcBef>
                <a:spcPts val="750"/>
              </a:spcBef>
              <a:spcAft>
                <a:spcPts val="0"/>
              </a:spcAft>
              <a:buSzPts val="270"/>
              <a:buChar char="▪"/>
              <a:defRPr sz="900">
                <a:solidFill>
                  <a:schemeClr val="accent3"/>
                </a:solidFill>
              </a:defRPr>
            </a:lvl3pPr>
            <a:lvl4pPr marL="1828800" lvl="3" indent="-228600" algn="l">
              <a:lnSpc>
                <a:spcPct val="100000"/>
              </a:lnSpc>
              <a:spcBef>
                <a:spcPts val="750"/>
              </a:spcBef>
              <a:spcAft>
                <a:spcPts val="0"/>
              </a:spcAft>
              <a:buSzPts val="1375"/>
              <a:buNone/>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555" name="Google Shape;555;p52" descr="Edesix_Logo_White.png"/>
          <p:cNvPicPr preferRelativeResize="0"/>
          <p:nvPr/>
        </p:nvPicPr>
        <p:blipFill rotWithShape="1">
          <a:blip r:embed="rId2" cstate="print">
            <a:alphaModFix/>
          </a:blip>
          <a:srcRect/>
          <a:stretch/>
        </p:blipFill>
        <p:spPr>
          <a:xfrm>
            <a:off x="7613548" y="4589973"/>
            <a:ext cx="1429516" cy="435757"/>
          </a:xfrm>
          <a:prstGeom prst="rect">
            <a:avLst/>
          </a:prstGeom>
          <a:noFill/>
          <a:ln>
            <a:noFill/>
          </a:ln>
        </p:spPr>
      </p:pic>
      <p:pic>
        <p:nvPicPr>
          <p:cNvPr id="556" name="Google Shape;556;p52"/>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115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01 - Purple">
  <p:cSld name="Table 01 - Purple">
    <p:spTree>
      <p:nvGrpSpPr>
        <p:cNvPr id="1" name="Shape 557"/>
        <p:cNvGrpSpPr/>
        <p:nvPr/>
      </p:nvGrpSpPr>
      <p:grpSpPr>
        <a:xfrm>
          <a:off x="0" y="0"/>
          <a:ext cx="0" cy="0"/>
          <a:chOff x="0" y="0"/>
          <a:chExt cx="0" cy="0"/>
        </a:xfrm>
      </p:grpSpPr>
      <p:sp>
        <p:nvSpPr>
          <p:cNvPr id="558" name="Google Shape;558;p53"/>
          <p:cNvSpPr>
            <a:spLocks noGrp="1"/>
          </p:cNvSpPr>
          <p:nvPr>
            <p:ph type="tbl" idx="2"/>
          </p:nvPr>
        </p:nvSpPr>
        <p:spPr>
          <a:xfrm>
            <a:off x="411463" y="1379607"/>
            <a:ext cx="8381936" cy="2961545"/>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endParaRPr/>
          </a:p>
        </p:txBody>
      </p:sp>
      <p:pic>
        <p:nvPicPr>
          <p:cNvPr id="559" name="Google Shape;559;p53"/>
          <p:cNvPicPr preferRelativeResize="0"/>
          <p:nvPr/>
        </p:nvPicPr>
        <p:blipFill rotWithShape="1">
          <a:blip r:embed="rId2" cstate="print">
            <a:alphaModFix/>
          </a:blip>
          <a:srcRect/>
          <a:stretch/>
        </p:blipFill>
        <p:spPr>
          <a:xfrm>
            <a:off x="8620245" y="4634349"/>
            <a:ext cx="275031" cy="275031"/>
          </a:xfrm>
          <a:prstGeom prst="rect">
            <a:avLst/>
          </a:prstGeom>
          <a:noFill/>
          <a:ln>
            <a:noFill/>
          </a:ln>
        </p:spPr>
      </p:pic>
      <p:sp>
        <p:nvSpPr>
          <p:cNvPr id="560" name="Google Shape;560;p53"/>
          <p:cNvSpPr txBox="1">
            <a:spLocks noGrp="1"/>
          </p:cNvSpPr>
          <p:nvPr>
            <p:ph type="body" idx="1"/>
          </p:nvPr>
        </p:nvSpPr>
        <p:spPr>
          <a:xfrm>
            <a:off x="400026" y="820994"/>
            <a:ext cx="5973880"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3"/>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61" name="Google Shape;561;p53"/>
          <p:cNvSpPr txBox="1">
            <a:spLocks noGrp="1"/>
          </p:cNvSpPr>
          <p:nvPr>
            <p:ph type="body" idx="3"/>
          </p:nvPr>
        </p:nvSpPr>
        <p:spPr>
          <a:xfrm>
            <a:off x="400026" y="422260"/>
            <a:ext cx="5971838" cy="364202"/>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3"/>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62" name="Google Shape;562;p53"/>
          <p:cNvSpPr txBox="1">
            <a:spLocks noGrp="1"/>
          </p:cNvSpPr>
          <p:nvPr>
            <p:ph type="body" idx="4"/>
          </p:nvPr>
        </p:nvSpPr>
        <p:spPr>
          <a:xfrm>
            <a:off x="411463" y="4416421"/>
            <a:ext cx="8144312" cy="534719"/>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a:solidFill>
                  <a:srgbClr val="6D6E71"/>
                </a:solidFill>
              </a:defRPr>
            </a:lvl1pPr>
            <a:lvl2pPr marL="914400" lvl="1" indent="-282892" algn="l">
              <a:lnSpc>
                <a:spcPct val="100000"/>
              </a:lnSpc>
              <a:spcBef>
                <a:spcPts val="750"/>
              </a:spcBef>
              <a:spcAft>
                <a:spcPts val="0"/>
              </a:spcAft>
              <a:buSzPts val="855"/>
              <a:buChar char="o"/>
              <a:defRPr sz="900">
                <a:solidFill>
                  <a:schemeClr val="accent3"/>
                </a:solidFill>
              </a:defRPr>
            </a:lvl2pPr>
            <a:lvl3pPr marL="1371600" lvl="2" indent="-245744" algn="l">
              <a:lnSpc>
                <a:spcPct val="100000"/>
              </a:lnSpc>
              <a:spcBef>
                <a:spcPts val="750"/>
              </a:spcBef>
              <a:spcAft>
                <a:spcPts val="0"/>
              </a:spcAft>
              <a:buSzPts val="270"/>
              <a:buChar char="▪"/>
              <a:defRPr sz="900">
                <a:solidFill>
                  <a:schemeClr val="accent3"/>
                </a:solidFill>
              </a:defRPr>
            </a:lvl3pPr>
            <a:lvl4pPr marL="1828800" lvl="3" indent="-228600" algn="l">
              <a:lnSpc>
                <a:spcPct val="100000"/>
              </a:lnSpc>
              <a:spcBef>
                <a:spcPts val="750"/>
              </a:spcBef>
              <a:spcAft>
                <a:spcPts val="0"/>
              </a:spcAft>
              <a:buSzPts val="1375"/>
              <a:buNone/>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563" name="Google Shape;563;p53" descr="Edesix_Logo_White.png"/>
          <p:cNvPicPr preferRelativeResize="0"/>
          <p:nvPr/>
        </p:nvPicPr>
        <p:blipFill rotWithShape="1">
          <a:blip r:embed="rId3" cstate="print">
            <a:alphaModFix/>
          </a:blip>
          <a:srcRect/>
          <a:stretch/>
        </p:blipFill>
        <p:spPr>
          <a:xfrm>
            <a:off x="7613548" y="4589973"/>
            <a:ext cx="1429516" cy="435757"/>
          </a:xfrm>
          <a:prstGeom prst="rect">
            <a:avLst/>
          </a:prstGeom>
          <a:noFill/>
          <a:ln>
            <a:noFill/>
          </a:ln>
        </p:spPr>
      </p:pic>
      <p:pic>
        <p:nvPicPr>
          <p:cNvPr id="564" name="Google Shape;564;p53"/>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1152">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01 - Orange">
  <p:cSld name="Table 01 - Orange">
    <p:spTree>
      <p:nvGrpSpPr>
        <p:cNvPr id="1" name="Shape 565"/>
        <p:cNvGrpSpPr/>
        <p:nvPr/>
      </p:nvGrpSpPr>
      <p:grpSpPr>
        <a:xfrm>
          <a:off x="0" y="0"/>
          <a:ext cx="0" cy="0"/>
          <a:chOff x="0" y="0"/>
          <a:chExt cx="0" cy="0"/>
        </a:xfrm>
      </p:grpSpPr>
      <p:sp>
        <p:nvSpPr>
          <p:cNvPr id="566" name="Google Shape;566;p54"/>
          <p:cNvSpPr>
            <a:spLocks noGrp="1"/>
          </p:cNvSpPr>
          <p:nvPr>
            <p:ph type="tbl" idx="2"/>
          </p:nvPr>
        </p:nvSpPr>
        <p:spPr>
          <a:xfrm>
            <a:off x="411463" y="1379607"/>
            <a:ext cx="8381936" cy="2961545"/>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endParaRPr/>
          </a:p>
        </p:txBody>
      </p:sp>
      <p:pic>
        <p:nvPicPr>
          <p:cNvPr id="567" name="Google Shape;567;p54"/>
          <p:cNvPicPr preferRelativeResize="0"/>
          <p:nvPr/>
        </p:nvPicPr>
        <p:blipFill rotWithShape="1">
          <a:blip r:embed="rId2" cstate="print">
            <a:alphaModFix/>
          </a:blip>
          <a:srcRect/>
          <a:stretch/>
        </p:blipFill>
        <p:spPr>
          <a:xfrm>
            <a:off x="8620245" y="4634349"/>
            <a:ext cx="275031" cy="275031"/>
          </a:xfrm>
          <a:prstGeom prst="rect">
            <a:avLst/>
          </a:prstGeom>
          <a:noFill/>
          <a:ln>
            <a:noFill/>
          </a:ln>
        </p:spPr>
      </p:pic>
      <p:sp>
        <p:nvSpPr>
          <p:cNvPr id="568" name="Google Shape;568;p54"/>
          <p:cNvSpPr txBox="1">
            <a:spLocks noGrp="1"/>
          </p:cNvSpPr>
          <p:nvPr>
            <p:ph type="body" idx="1"/>
          </p:nvPr>
        </p:nvSpPr>
        <p:spPr>
          <a:xfrm>
            <a:off x="400026" y="820994"/>
            <a:ext cx="5973880"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69" name="Google Shape;569;p54"/>
          <p:cNvSpPr txBox="1">
            <a:spLocks noGrp="1"/>
          </p:cNvSpPr>
          <p:nvPr>
            <p:ph type="body" idx="3"/>
          </p:nvPr>
        </p:nvSpPr>
        <p:spPr>
          <a:xfrm>
            <a:off x="400026" y="422260"/>
            <a:ext cx="5971838" cy="364202"/>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70" name="Google Shape;570;p54"/>
          <p:cNvSpPr txBox="1">
            <a:spLocks noGrp="1"/>
          </p:cNvSpPr>
          <p:nvPr>
            <p:ph type="body" idx="4"/>
          </p:nvPr>
        </p:nvSpPr>
        <p:spPr>
          <a:xfrm>
            <a:off x="411463" y="4416421"/>
            <a:ext cx="8144312" cy="534719"/>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a:solidFill>
                  <a:srgbClr val="6D6E71"/>
                </a:solidFill>
              </a:defRPr>
            </a:lvl1pPr>
            <a:lvl2pPr marL="914400" lvl="1" indent="-282892" algn="l">
              <a:lnSpc>
                <a:spcPct val="100000"/>
              </a:lnSpc>
              <a:spcBef>
                <a:spcPts val="750"/>
              </a:spcBef>
              <a:spcAft>
                <a:spcPts val="0"/>
              </a:spcAft>
              <a:buSzPts val="855"/>
              <a:buChar char="o"/>
              <a:defRPr sz="900">
                <a:solidFill>
                  <a:schemeClr val="accent3"/>
                </a:solidFill>
              </a:defRPr>
            </a:lvl2pPr>
            <a:lvl3pPr marL="1371600" lvl="2" indent="-245744" algn="l">
              <a:lnSpc>
                <a:spcPct val="100000"/>
              </a:lnSpc>
              <a:spcBef>
                <a:spcPts val="750"/>
              </a:spcBef>
              <a:spcAft>
                <a:spcPts val="0"/>
              </a:spcAft>
              <a:buSzPts val="270"/>
              <a:buChar char="▪"/>
              <a:defRPr sz="900">
                <a:solidFill>
                  <a:schemeClr val="accent3"/>
                </a:solidFill>
              </a:defRPr>
            </a:lvl3pPr>
            <a:lvl4pPr marL="1828800" lvl="3" indent="-228600" algn="l">
              <a:lnSpc>
                <a:spcPct val="100000"/>
              </a:lnSpc>
              <a:spcBef>
                <a:spcPts val="750"/>
              </a:spcBef>
              <a:spcAft>
                <a:spcPts val="0"/>
              </a:spcAft>
              <a:buSzPts val="1375"/>
              <a:buNone/>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571" name="Google Shape;571;p54"/>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11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02 - Purple">
  <p:cSld name="Table 02 - Purple">
    <p:spTree>
      <p:nvGrpSpPr>
        <p:cNvPr id="1" name="Shape 572"/>
        <p:cNvGrpSpPr/>
        <p:nvPr/>
      </p:nvGrpSpPr>
      <p:grpSpPr>
        <a:xfrm>
          <a:off x="0" y="0"/>
          <a:ext cx="0" cy="0"/>
          <a:chOff x="0" y="0"/>
          <a:chExt cx="0" cy="0"/>
        </a:xfrm>
      </p:grpSpPr>
      <p:pic>
        <p:nvPicPr>
          <p:cNvPr id="573" name="Google Shape;573;p55"/>
          <p:cNvPicPr preferRelativeResize="0"/>
          <p:nvPr/>
        </p:nvPicPr>
        <p:blipFill rotWithShape="1">
          <a:blip r:embed="rId2" cstate="print">
            <a:alphaModFix/>
          </a:blip>
          <a:srcRect/>
          <a:stretch/>
        </p:blipFill>
        <p:spPr>
          <a:xfrm>
            <a:off x="8620245" y="4634349"/>
            <a:ext cx="275031" cy="275031"/>
          </a:xfrm>
          <a:prstGeom prst="rect">
            <a:avLst/>
          </a:prstGeom>
          <a:noFill/>
          <a:ln>
            <a:noFill/>
          </a:ln>
        </p:spPr>
      </p:pic>
      <p:sp>
        <p:nvSpPr>
          <p:cNvPr id="574" name="Google Shape;574;p55"/>
          <p:cNvSpPr txBox="1">
            <a:spLocks noGrp="1"/>
          </p:cNvSpPr>
          <p:nvPr>
            <p:ph type="body" idx="1"/>
          </p:nvPr>
        </p:nvSpPr>
        <p:spPr>
          <a:xfrm>
            <a:off x="400026" y="820994"/>
            <a:ext cx="5973880"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3"/>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75" name="Google Shape;575;p55"/>
          <p:cNvSpPr txBox="1">
            <a:spLocks noGrp="1"/>
          </p:cNvSpPr>
          <p:nvPr>
            <p:ph type="body" idx="2"/>
          </p:nvPr>
        </p:nvSpPr>
        <p:spPr>
          <a:xfrm>
            <a:off x="400026" y="422260"/>
            <a:ext cx="5971838" cy="364202"/>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3"/>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76" name="Google Shape;576;p55"/>
          <p:cNvSpPr>
            <a:spLocks noGrp="1"/>
          </p:cNvSpPr>
          <p:nvPr>
            <p:ph type="tbl" idx="3"/>
          </p:nvPr>
        </p:nvSpPr>
        <p:spPr>
          <a:xfrm>
            <a:off x="400050" y="1266908"/>
            <a:ext cx="8394071" cy="3074244"/>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577" name="Google Shape;577;p55"/>
          <p:cNvSpPr txBox="1">
            <a:spLocks noGrp="1"/>
          </p:cNvSpPr>
          <p:nvPr>
            <p:ph type="body" idx="4"/>
          </p:nvPr>
        </p:nvSpPr>
        <p:spPr>
          <a:xfrm>
            <a:off x="411463" y="4416421"/>
            <a:ext cx="8144312" cy="534719"/>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a:solidFill>
                  <a:srgbClr val="6D6E71"/>
                </a:solidFill>
              </a:defRPr>
            </a:lvl1pPr>
            <a:lvl2pPr marL="914400" lvl="1" indent="-282892" algn="l">
              <a:lnSpc>
                <a:spcPct val="100000"/>
              </a:lnSpc>
              <a:spcBef>
                <a:spcPts val="750"/>
              </a:spcBef>
              <a:spcAft>
                <a:spcPts val="0"/>
              </a:spcAft>
              <a:buSzPts val="855"/>
              <a:buChar char="o"/>
              <a:defRPr sz="900">
                <a:solidFill>
                  <a:schemeClr val="accent3"/>
                </a:solidFill>
              </a:defRPr>
            </a:lvl2pPr>
            <a:lvl3pPr marL="1371600" lvl="2" indent="-245744" algn="l">
              <a:lnSpc>
                <a:spcPct val="100000"/>
              </a:lnSpc>
              <a:spcBef>
                <a:spcPts val="750"/>
              </a:spcBef>
              <a:spcAft>
                <a:spcPts val="0"/>
              </a:spcAft>
              <a:buSzPts val="270"/>
              <a:buChar char="▪"/>
              <a:defRPr sz="900">
                <a:solidFill>
                  <a:schemeClr val="accent3"/>
                </a:solidFill>
              </a:defRPr>
            </a:lvl3pPr>
            <a:lvl4pPr marL="1828800" lvl="3" indent="-228600" algn="l">
              <a:lnSpc>
                <a:spcPct val="100000"/>
              </a:lnSpc>
              <a:spcBef>
                <a:spcPts val="750"/>
              </a:spcBef>
              <a:spcAft>
                <a:spcPts val="0"/>
              </a:spcAft>
              <a:buSzPts val="1375"/>
              <a:buNone/>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578" name="Google Shape;578;p55" descr="Edesix_Logo_White.png"/>
          <p:cNvPicPr preferRelativeResize="0"/>
          <p:nvPr/>
        </p:nvPicPr>
        <p:blipFill rotWithShape="1">
          <a:blip r:embed="rId3" cstate="print">
            <a:alphaModFix/>
          </a:blip>
          <a:srcRect/>
          <a:stretch/>
        </p:blipFill>
        <p:spPr>
          <a:xfrm>
            <a:off x="7613548" y="4589973"/>
            <a:ext cx="1429516" cy="435757"/>
          </a:xfrm>
          <a:prstGeom prst="rect">
            <a:avLst/>
          </a:prstGeom>
          <a:noFill/>
          <a:ln>
            <a:noFill/>
          </a:ln>
        </p:spPr>
      </p:pic>
      <p:pic>
        <p:nvPicPr>
          <p:cNvPr id="579" name="Google Shape;579;p55"/>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able 02 - Orange">
  <p:cSld name="Table 02 - Orange">
    <p:spTree>
      <p:nvGrpSpPr>
        <p:cNvPr id="1" name="Shape 580"/>
        <p:cNvGrpSpPr/>
        <p:nvPr/>
      </p:nvGrpSpPr>
      <p:grpSpPr>
        <a:xfrm>
          <a:off x="0" y="0"/>
          <a:ext cx="0" cy="0"/>
          <a:chOff x="0" y="0"/>
          <a:chExt cx="0" cy="0"/>
        </a:xfrm>
      </p:grpSpPr>
      <p:pic>
        <p:nvPicPr>
          <p:cNvPr id="581" name="Google Shape;581;p56"/>
          <p:cNvPicPr preferRelativeResize="0"/>
          <p:nvPr/>
        </p:nvPicPr>
        <p:blipFill rotWithShape="1">
          <a:blip r:embed="rId2" cstate="print">
            <a:alphaModFix/>
          </a:blip>
          <a:srcRect/>
          <a:stretch/>
        </p:blipFill>
        <p:spPr>
          <a:xfrm>
            <a:off x="8620245" y="4634349"/>
            <a:ext cx="275031" cy="275031"/>
          </a:xfrm>
          <a:prstGeom prst="rect">
            <a:avLst/>
          </a:prstGeom>
          <a:noFill/>
          <a:ln>
            <a:noFill/>
          </a:ln>
        </p:spPr>
      </p:pic>
      <p:sp>
        <p:nvSpPr>
          <p:cNvPr id="582" name="Google Shape;582;p56"/>
          <p:cNvSpPr txBox="1">
            <a:spLocks noGrp="1"/>
          </p:cNvSpPr>
          <p:nvPr>
            <p:ph type="body" idx="1"/>
          </p:nvPr>
        </p:nvSpPr>
        <p:spPr>
          <a:xfrm>
            <a:off x="400026" y="820994"/>
            <a:ext cx="5973880"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0"/>
              </a:spcBef>
              <a:spcAft>
                <a:spcPts val="0"/>
              </a:spcAft>
              <a:buSzPts val="1560"/>
              <a:buNone/>
              <a:defRPr sz="1200" cap="none">
                <a:solidFill>
                  <a:schemeClr val="accen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83" name="Google Shape;583;p56"/>
          <p:cNvSpPr txBox="1">
            <a:spLocks noGrp="1"/>
          </p:cNvSpPr>
          <p:nvPr>
            <p:ph type="body" idx="2"/>
          </p:nvPr>
        </p:nvSpPr>
        <p:spPr>
          <a:xfrm>
            <a:off x="400026" y="422260"/>
            <a:ext cx="5971838" cy="364202"/>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0"/>
              </a:spcBef>
              <a:spcAft>
                <a:spcPts val="0"/>
              </a:spcAft>
              <a:buSzPts val="2730"/>
              <a:buNone/>
              <a:defRPr sz="2100" cap="none">
                <a:solidFill>
                  <a:schemeClr val="accen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84" name="Google Shape;584;p56"/>
          <p:cNvSpPr>
            <a:spLocks noGrp="1"/>
          </p:cNvSpPr>
          <p:nvPr>
            <p:ph type="tbl" idx="3"/>
          </p:nvPr>
        </p:nvSpPr>
        <p:spPr>
          <a:xfrm>
            <a:off x="400050" y="1266908"/>
            <a:ext cx="8394071" cy="3074244"/>
          </a:xfrm>
          <a:prstGeom prst="rect">
            <a:avLst/>
          </a:prstGeom>
          <a:noFill/>
          <a:ln>
            <a:noFill/>
          </a:ln>
        </p:spPr>
        <p:txBody>
          <a:bodyPr spcFirstLastPara="1" wrap="square" lIns="91425" tIns="45700" rIns="91425" bIns="45700" anchor="t" anchorCtr="0"/>
          <a:lstStyle>
            <a:lvl1pPr marR="0" lvl="0" algn="ctr" rtl="0">
              <a:lnSpc>
                <a:spcPct val="100000"/>
              </a:lnSpc>
              <a:spcBef>
                <a:spcPts val="0"/>
              </a:spcBef>
              <a:spcAft>
                <a:spcPts val="0"/>
              </a:spcAft>
              <a:buClr>
                <a:schemeClr val="lt1"/>
              </a:buClr>
              <a:buSzPts val="1100"/>
              <a:buFont typeface="Arial"/>
              <a:buNone/>
              <a:defRPr sz="11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585" name="Google Shape;585;p56"/>
          <p:cNvSpPr txBox="1">
            <a:spLocks noGrp="1"/>
          </p:cNvSpPr>
          <p:nvPr>
            <p:ph type="body" idx="4"/>
          </p:nvPr>
        </p:nvSpPr>
        <p:spPr>
          <a:xfrm>
            <a:off x="411463" y="4416421"/>
            <a:ext cx="8144312" cy="534719"/>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a:solidFill>
                  <a:srgbClr val="6D6E71"/>
                </a:solidFill>
              </a:defRPr>
            </a:lvl1pPr>
            <a:lvl2pPr marL="914400" lvl="1" indent="-282892" algn="l">
              <a:lnSpc>
                <a:spcPct val="100000"/>
              </a:lnSpc>
              <a:spcBef>
                <a:spcPts val="750"/>
              </a:spcBef>
              <a:spcAft>
                <a:spcPts val="0"/>
              </a:spcAft>
              <a:buSzPts val="855"/>
              <a:buChar char="o"/>
              <a:defRPr sz="900">
                <a:solidFill>
                  <a:schemeClr val="accent3"/>
                </a:solidFill>
              </a:defRPr>
            </a:lvl2pPr>
            <a:lvl3pPr marL="1371600" lvl="2" indent="-245744" algn="l">
              <a:lnSpc>
                <a:spcPct val="100000"/>
              </a:lnSpc>
              <a:spcBef>
                <a:spcPts val="750"/>
              </a:spcBef>
              <a:spcAft>
                <a:spcPts val="0"/>
              </a:spcAft>
              <a:buSzPts val="270"/>
              <a:buChar char="▪"/>
              <a:defRPr sz="900">
                <a:solidFill>
                  <a:schemeClr val="accent3"/>
                </a:solidFill>
              </a:defRPr>
            </a:lvl3pPr>
            <a:lvl4pPr marL="1828800" lvl="3" indent="-228600" algn="l">
              <a:lnSpc>
                <a:spcPct val="100000"/>
              </a:lnSpc>
              <a:spcBef>
                <a:spcPts val="750"/>
              </a:spcBef>
              <a:spcAft>
                <a:spcPts val="0"/>
              </a:spcAft>
              <a:buSzPts val="1375"/>
              <a:buNone/>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586" name="Google Shape;586;p56"/>
          <p:cNvPicPr preferRelativeResize="0"/>
          <p:nvPr/>
        </p:nvPicPr>
        <p:blipFill rotWithShape="1">
          <a:blip r:embed="rId3"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Picture Caption 01 - Orange">
  <p:cSld name="Picture Caption 01 - Orange">
    <p:spTree>
      <p:nvGrpSpPr>
        <p:cNvPr id="1" name="Shape 587"/>
        <p:cNvGrpSpPr/>
        <p:nvPr/>
      </p:nvGrpSpPr>
      <p:grpSpPr>
        <a:xfrm>
          <a:off x="0" y="0"/>
          <a:ext cx="0" cy="0"/>
          <a:chOff x="0" y="0"/>
          <a:chExt cx="0" cy="0"/>
        </a:xfrm>
      </p:grpSpPr>
      <p:pic>
        <p:nvPicPr>
          <p:cNvPr id="588" name="Google Shape;588;p57"/>
          <p:cNvPicPr preferRelativeResize="0"/>
          <p:nvPr/>
        </p:nvPicPr>
        <p:blipFill rotWithShape="1">
          <a:blip r:embed="rId2" cstate="print">
            <a:alphaModFix/>
          </a:blip>
          <a:srcRect/>
          <a:stretch/>
        </p:blipFill>
        <p:spPr>
          <a:xfrm>
            <a:off x="1" y="0"/>
            <a:ext cx="9144000" cy="5143504"/>
          </a:xfrm>
          <a:prstGeom prst="rect">
            <a:avLst/>
          </a:prstGeom>
          <a:noFill/>
          <a:ln>
            <a:noFill/>
          </a:ln>
        </p:spPr>
      </p:pic>
      <p:sp>
        <p:nvSpPr>
          <p:cNvPr id="589" name="Google Shape;589;p57"/>
          <p:cNvSpPr/>
          <p:nvPr/>
        </p:nvSpPr>
        <p:spPr>
          <a:xfrm>
            <a:off x="0" y="0"/>
            <a:ext cx="3465626" cy="5143500"/>
          </a:xfrm>
          <a:prstGeom prst="rect">
            <a:avLst/>
          </a:prstGeom>
          <a:solidFill>
            <a:srgbClr val="000000">
              <a:alpha val="40000"/>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0" name="Google Shape;590;p57"/>
          <p:cNvSpPr txBox="1">
            <a:spLocks noGrp="1"/>
          </p:cNvSpPr>
          <p:nvPr>
            <p:ph type="body" idx="1"/>
          </p:nvPr>
        </p:nvSpPr>
        <p:spPr>
          <a:xfrm>
            <a:off x="636985" y="2683669"/>
            <a:ext cx="2180034" cy="5822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b="1">
                <a:solidFill>
                  <a:schemeClr val="lt1"/>
                </a:solidFill>
              </a:defRPr>
            </a:lvl1pPr>
            <a:lvl2pPr marL="914400" lvl="1" indent="-313055" algn="l">
              <a:lnSpc>
                <a:spcPct val="100000"/>
              </a:lnSpc>
              <a:spcBef>
                <a:spcPts val="750"/>
              </a:spcBef>
              <a:spcAft>
                <a:spcPts val="0"/>
              </a:spcAft>
              <a:buSzPts val="1330"/>
              <a:buChar char="o"/>
              <a:defRPr>
                <a:solidFill>
                  <a:schemeClr val="lt1"/>
                </a:solidFill>
              </a:defRPr>
            </a:lvl2pPr>
            <a:lvl3pPr marL="1371600" lvl="2" indent="-320039" algn="l">
              <a:lnSpc>
                <a:spcPct val="100000"/>
              </a:lnSpc>
              <a:spcBef>
                <a:spcPts val="750"/>
              </a:spcBef>
              <a:spcAft>
                <a:spcPts val="0"/>
              </a:spcAft>
              <a:buSzPts val="1440"/>
              <a:buChar char="▪"/>
              <a:defRPr>
                <a:solidFill>
                  <a:schemeClr val="lt1"/>
                </a:solidFill>
              </a:defRPr>
            </a:lvl3pPr>
            <a:lvl4pPr marL="1828800" lvl="3" indent="-315912" algn="l">
              <a:lnSpc>
                <a:spcPct val="100000"/>
              </a:lnSpc>
              <a:spcBef>
                <a:spcPts val="750"/>
              </a:spcBef>
              <a:spcAft>
                <a:spcPts val="0"/>
              </a:spcAft>
              <a:buSzPts val="1375"/>
              <a:buChar char="⎼"/>
              <a:defRPr>
                <a:solidFill>
                  <a:schemeClr val="lt1"/>
                </a:solidFill>
              </a:defRPr>
            </a:lvl4pPr>
            <a:lvl5pPr marL="2286000" lvl="4" indent="-314325" algn="l">
              <a:lnSpc>
                <a:spcPct val="100000"/>
              </a:lnSpc>
              <a:spcBef>
                <a:spcPts val="750"/>
              </a:spcBef>
              <a:spcAft>
                <a:spcPts val="0"/>
              </a:spcAft>
              <a:buSzPts val="1350"/>
              <a:buChar char="•"/>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591" name="Google Shape;591;p57" descr="Edesix_Logo_White.png"/>
          <p:cNvPicPr preferRelativeResize="0"/>
          <p:nvPr/>
        </p:nvPicPr>
        <p:blipFill rotWithShape="1">
          <a:blip r:embed="rId3" cstate="print">
            <a:alphaModFix/>
          </a:blip>
          <a:srcRect/>
          <a:stretch/>
        </p:blipFill>
        <p:spPr>
          <a:xfrm>
            <a:off x="7613550" y="4589973"/>
            <a:ext cx="1429512" cy="435757"/>
          </a:xfrm>
          <a:prstGeom prst="rect">
            <a:avLst/>
          </a:prstGeom>
          <a:noFill/>
          <a:ln>
            <a:noFill/>
          </a:ln>
        </p:spPr>
      </p:pic>
      <p:pic>
        <p:nvPicPr>
          <p:cNvPr id="592" name="Google Shape;592;p57"/>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Picture Caption 02 - Orange">
  <p:cSld name="Picture Caption 02 - Orange">
    <p:spTree>
      <p:nvGrpSpPr>
        <p:cNvPr id="1" name="Shape 593"/>
        <p:cNvGrpSpPr/>
        <p:nvPr/>
      </p:nvGrpSpPr>
      <p:grpSpPr>
        <a:xfrm>
          <a:off x="0" y="0"/>
          <a:ext cx="0" cy="0"/>
          <a:chOff x="0" y="0"/>
          <a:chExt cx="0" cy="0"/>
        </a:xfrm>
      </p:grpSpPr>
      <p:pic>
        <p:nvPicPr>
          <p:cNvPr id="594" name="Google Shape;594;p58"/>
          <p:cNvPicPr preferRelativeResize="0"/>
          <p:nvPr/>
        </p:nvPicPr>
        <p:blipFill rotWithShape="1">
          <a:blip r:embed="rId2" cstate="print">
            <a:alphaModFix/>
          </a:blip>
          <a:srcRect/>
          <a:stretch/>
        </p:blipFill>
        <p:spPr>
          <a:xfrm>
            <a:off x="0" y="2334"/>
            <a:ext cx="9157633" cy="5136352"/>
          </a:xfrm>
          <a:prstGeom prst="rect">
            <a:avLst/>
          </a:prstGeom>
          <a:noFill/>
          <a:ln>
            <a:noFill/>
          </a:ln>
        </p:spPr>
      </p:pic>
      <p:sp>
        <p:nvSpPr>
          <p:cNvPr id="595" name="Google Shape;595;p58"/>
          <p:cNvSpPr/>
          <p:nvPr/>
        </p:nvSpPr>
        <p:spPr>
          <a:xfrm>
            <a:off x="0" y="0"/>
            <a:ext cx="3465626" cy="5143500"/>
          </a:xfrm>
          <a:prstGeom prst="rect">
            <a:avLst/>
          </a:prstGeom>
          <a:solidFill>
            <a:srgbClr val="000000">
              <a:alpha val="54509"/>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96" name="Google Shape;596;p58"/>
          <p:cNvSpPr txBox="1">
            <a:spLocks noGrp="1"/>
          </p:cNvSpPr>
          <p:nvPr>
            <p:ph type="body" idx="1"/>
          </p:nvPr>
        </p:nvSpPr>
        <p:spPr>
          <a:xfrm>
            <a:off x="636985" y="2683669"/>
            <a:ext cx="2180034" cy="5822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170"/>
              <a:buFont typeface="arial"/>
              <a:buNone/>
              <a:defRPr sz="900" b="1">
                <a:solidFill>
                  <a:schemeClr val="lt1"/>
                </a:solidFill>
              </a:defRPr>
            </a:lvl1pPr>
            <a:lvl2pPr marL="914400" lvl="1" indent="-313055" algn="l">
              <a:lnSpc>
                <a:spcPct val="100000"/>
              </a:lnSpc>
              <a:spcBef>
                <a:spcPts val="750"/>
              </a:spcBef>
              <a:spcAft>
                <a:spcPts val="0"/>
              </a:spcAft>
              <a:buSzPts val="1330"/>
              <a:buChar char="o"/>
              <a:defRPr>
                <a:solidFill>
                  <a:schemeClr val="lt1"/>
                </a:solidFill>
              </a:defRPr>
            </a:lvl2pPr>
            <a:lvl3pPr marL="1371600" lvl="2" indent="-320039" algn="l">
              <a:lnSpc>
                <a:spcPct val="100000"/>
              </a:lnSpc>
              <a:spcBef>
                <a:spcPts val="750"/>
              </a:spcBef>
              <a:spcAft>
                <a:spcPts val="0"/>
              </a:spcAft>
              <a:buSzPts val="1440"/>
              <a:buChar char="▪"/>
              <a:defRPr>
                <a:solidFill>
                  <a:schemeClr val="lt1"/>
                </a:solidFill>
              </a:defRPr>
            </a:lvl3pPr>
            <a:lvl4pPr marL="1828800" lvl="3" indent="-315912" algn="l">
              <a:lnSpc>
                <a:spcPct val="100000"/>
              </a:lnSpc>
              <a:spcBef>
                <a:spcPts val="750"/>
              </a:spcBef>
              <a:spcAft>
                <a:spcPts val="0"/>
              </a:spcAft>
              <a:buSzPts val="1375"/>
              <a:buChar char="⎼"/>
              <a:defRPr>
                <a:solidFill>
                  <a:schemeClr val="lt1"/>
                </a:solidFill>
              </a:defRPr>
            </a:lvl4pPr>
            <a:lvl5pPr marL="2286000" lvl="4" indent="-314325" algn="l">
              <a:lnSpc>
                <a:spcPct val="100000"/>
              </a:lnSpc>
              <a:spcBef>
                <a:spcPts val="750"/>
              </a:spcBef>
              <a:spcAft>
                <a:spcPts val="0"/>
              </a:spcAft>
              <a:buSzPts val="1350"/>
              <a:buChar char="•"/>
              <a:defRPr>
                <a:solidFill>
                  <a:schemeClr val="lt1"/>
                </a:solidFil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597" name="Google Shape;597;p58"/>
          <p:cNvSpPr txBox="1"/>
          <p:nvPr/>
        </p:nvSpPr>
        <p:spPr>
          <a:xfrm>
            <a:off x="41816" y="4869660"/>
            <a:ext cx="585788" cy="273844"/>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fld id="{00000000-1234-1234-1234-123412341234}" type="slidenum">
              <a:rPr lang="en-US" sz="900" b="0" i="0" u="none" strike="noStrike" cap="none">
                <a:solidFill>
                  <a:schemeClr val="lt1"/>
                </a:solidFill>
                <a:latin typeface="Arial"/>
                <a:ea typeface="Arial"/>
                <a:cs typeface="Arial"/>
                <a:sym typeface="Arial"/>
              </a:rPr>
              <a:pPr marL="0" marR="0" lvl="0" indent="0" algn="l" rtl="0">
                <a:lnSpc>
                  <a:spcPct val="100000"/>
                </a:lnSpc>
                <a:spcBef>
                  <a:spcPts val="0"/>
                </a:spcBef>
                <a:spcAft>
                  <a:spcPts val="0"/>
                </a:spcAft>
                <a:buClr>
                  <a:srgbClr val="000000"/>
                </a:buClr>
                <a:buSzPts val="900"/>
                <a:buFont typeface="Arial"/>
                <a:buNone/>
              </a:pPr>
              <a:t>‹N°›</a:t>
            </a:fld>
            <a:endParaRPr sz="900" b="0" i="0" u="none" strike="noStrike" cap="none">
              <a:solidFill>
                <a:schemeClr val="lt1"/>
              </a:solidFill>
              <a:latin typeface="Arial"/>
              <a:ea typeface="Arial"/>
              <a:cs typeface="Arial"/>
              <a:sym typeface="Arial"/>
            </a:endParaRPr>
          </a:p>
        </p:txBody>
      </p:sp>
      <p:pic>
        <p:nvPicPr>
          <p:cNvPr id="598" name="Google Shape;598;p58" descr="Edesix_Logo_White.png"/>
          <p:cNvPicPr preferRelativeResize="0"/>
          <p:nvPr/>
        </p:nvPicPr>
        <p:blipFill rotWithShape="1">
          <a:blip r:embed="rId3" cstate="print">
            <a:alphaModFix/>
          </a:blip>
          <a:srcRect/>
          <a:stretch/>
        </p:blipFill>
        <p:spPr>
          <a:xfrm>
            <a:off x="7613550" y="4589973"/>
            <a:ext cx="1429512" cy="435756"/>
          </a:xfrm>
          <a:prstGeom prst="rect">
            <a:avLst/>
          </a:prstGeom>
          <a:noFill/>
          <a:ln>
            <a:noFill/>
          </a:ln>
        </p:spPr>
      </p:pic>
      <p:pic>
        <p:nvPicPr>
          <p:cNvPr id="599" name="Google Shape;599;p58"/>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QA 01 - Orange">
  <p:cSld name="QA 01 - Orange">
    <p:spTree>
      <p:nvGrpSpPr>
        <p:cNvPr id="1" name="Shape 600"/>
        <p:cNvGrpSpPr/>
        <p:nvPr/>
      </p:nvGrpSpPr>
      <p:grpSpPr>
        <a:xfrm>
          <a:off x="0" y="0"/>
          <a:ext cx="0" cy="0"/>
          <a:chOff x="0" y="0"/>
          <a:chExt cx="0" cy="0"/>
        </a:xfrm>
      </p:grpSpPr>
      <p:pic>
        <p:nvPicPr>
          <p:cNvPr id="601" name="Google Shape;601;p59"/>
          <p:cNvPicPr preferRelativeResize="0"/>
          <p:nvPr/>
        </p:nvPicPr>
        <p:blipFill rotWithShape="1">
          <a:blip r:embed="rId2" cstate="print">
            <a:alphaModFix/>
          </a:blip>
          <a:srcRect/>
          <a:stretch/>
        </p:blipFill>
        <p:spPr>
          <a:xfrm>
            <a:off x="-3995" y="4452"/>
            <a:ext cx="9147995" cy="5141811"/>
          </a:xfrm>
          <a:prstGeom prst="rect">
            <a:avLst/>
          </a:prstGeom>
          <a:noFill/>
          <a:ln>
            <a:noFill/>
          </a:ln>
        </p:spPr>
      </p:pic>
      <p:sp>
        <p:nvSpPr>
          <p:cNvPr id="602" name="Google Shape;602;p59"/>
          <p:cNvSpPr/>
          <p:nvPr/>
        </p:nvSpPr>
        <p:spPr>
          <a:xfrm>
            <a:off x="5683803" y="0"/>
            <a:ext cx="3460197" cy="5143500"/>
          </a:xfrm>
          <a:prstGeom prst="rect">
            <a:avLst/>
          </a:prstGeom>
          <a:solidFill>
            <a:srgbClr val="000000">
              <a:alpha val="40000"/>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03" name="Google Shape;603;p59"/>
          <p:cNvSpPr txBox="1">
            <a:spLocks noGrp="1"/>
          </p:cNvSpPr>
          <p:nvPr>
            <p:ph type="body" idx="1"/>
          </p:nvPr>
        </p:nvSpPr>
        <p:spPr>
          <a:xfrm>
            <a:off x="6072441" y="2699541"/>
            <a:ext cx="2795546"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604" name="Google Shape;604;p59"/>
          <p:cNvSpPr txBox="1">
            <a:spLocks noGrp="1"/>
          </p:cNvSpPr>
          <p:nvPr>
            <p:ph type="body" idx="2"/>
          </p:nvPr>
        </p:nvSpPr>
        <p:spPr>
          <a:xfrm>
            <a:off x="6071500" y="2256460"/>
            <a:ext cx="2795492" cy="364202"/>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605" name="Google Shape;605;p59" descr="Edesix_Logo_White.png"/>
          <p:cNvPicPr preferRelativeResize="0"/>
          <p:nvPr/>
        </p:nvPicPr>
        <p:blipFill rotWithShape="1">
          <a:blip r:embed="rId3" cstate="print">
            <a:alphaModFix/>
          </a:blip>
          <a:srcRect/>
          <a:stretch/>
        </p:blipFill>
        <p:spPr>
          <a:xfrm>
            <a:off x="7613550" y="4589973"/>
            <a:ext cx="1429512" cy="435757"/>
          </a:xfrm>
          <a:prstGeom prst="rect">
            <a:avLst/>
          </a:prstGeom>
          <a:noFill/>
          <a:ln>
            <a:noFill/>
          </a:ln>
        </p:spPr>
      </p:pic>
      <p:pic>
        <p:nvPicPr>
          <p:cNvPr id="606" name="Google Shape;606;p59"/>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QA 02 - Orange">
  <p:cSld name="QA 02 - Orange">
    <p:spTree>
      <p:nvGrpSpPr>
        <p:cNvPr id="1" name="Shape 607"/>
        <p:cNvGrpSpPr/>
        <p:nvPr/>
      </p:nvGrpSpPr>
      <p:grpSpPr>
        <a:xfrm>
          <a:off x="0" y="0"/>
          <a:ext cx="0" cy="0"/>
          <a:chOff x="0" y="0"/>
          <a:chExt cx="0" cy="0"/>
        </a:xfrm>
      </p:grpSpPr>
      <p:pic>
        <p:nvPicPr>
          <p:cNvPr id="608" name="Google Shape;608;p60"/>
          <p:cNvPicPr preferRelativeResize="0"/>
          <p:nvPr/>
        </p:nvPicPr>
        <p:blipFill rotWithShape="1">
          <a:blip r:embed="rId2" cstate="print">
            <a:alphaModFix/>
          </a:blip>
          <a:srcRect/>
          <a:stretch/>
        </p:blipFill>
        <p:spPr>
          <a:xfrm>
            <a:off x="0" y="-8610"/>
            <a:ext cx="9144000" cy="5152110"/>
          </a:xfrm>
          <a:prstGeom prst="rect">
            <a:avLst/>
          </a:prstGeom>
          <a:noFill/>
          <a:ln>
            <a:noFill/>
          </a:ln>
        </p:spPr>
      </p:pic>
      <p:sp>
        <p:nvSpPr>
          <p:cNvPr id="609" name="Google Shape;609;p60"/>
          <p:cNvSpPr/>
          <p:nvPr/>
        </p:nvSpPr>
        <p:spPr>
          <a:xfrm>
            <a:off x="5428" y="-8610"/>
            <a:ext cx="3460197" cy="5152110"/>
          </a:xfrm>
          <a:prstGeom prst="rect">
            <a:avLst/>
          </a:prstGeom>
          <a:solidFill>
            <a:srgbClr val="000000">
              <a:alpha val="54509"/>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10" name="Google Shape;610;p60"/>
          <p:cNvSpPr txBox="1">
            <a:spLocks noGrp="1"/>
          </p:cNvSpPr>
          <p:nvPr>
            <p:ph type="body" idx="1"/>
          </p:nvPr>
        </p:nvSpPr>
        <p:spPr>
          <a:xfrm>
            <a:off x="400471" y="2699541"/>
            <a:ext cx="2795546" cy="253916"/>
          </a:xfrm>
          <a:prstGeom prst="rect">
            <a:avLst/>
          </a:prstGeom>
          <a:noFill/>
          <a:ln>
            <a:noFill/>
          </a:ln>
        </p:spPr>
        <p:txBody>
          <a:bodyPr spcFirstLastPara="1" wrap="square" lIns="68575" tIns="34275" rIns="68575" bIns="34275" anchor="t" anchorCtr="0"/>
          <a:lstStyle>
            <a:lvl1pPr marL="457200" lvl="0" indent="-228600" algn="l">
              <a:lnSpc>
                <a:spcPct val="100000"/>
              </a:lnSpc>
              <a:spcBef>
                <a:spcPts val="750"/>
              </a:spcBef>
              <a:spcAft>
                <a:spcPts val="0"/>
              </a:spcAft>
              <a:buSzPts val="1560"/>
              <a:buNone/>
              <a:defRPr sz="1200" cap="none">
                <a:solidFill>
                  <a:schemeClr val="lt1"/>
                </a:solidFill>
                <a:latin typeface="Arial"/>
                <a:ea typeface="Arial"/>
                <a:cs typeface="Arial"/>
                <a:sym typeface="Arial"/>
              </a:defRPr>
            </a:lvl1pPr>
            <a:lvl2pPr marL="914400" lvl="1" indent="-228600" algn="l">
              <a:lnSpc>
                <a:spcPct val="100000"/>
              </a:lnSpc>
              <a:spcBef>
                <a:spcPts val="750"/>
              </a:spcBef>
              <a:spcAft>
                <a:spcPts val="0"/>
              </a:spcAft>
              <a:buSzPts val="1140"/>
              <a:buNone/>
              <a:defRPr sz="1200">
                <a:solidFill>
                  <a:schemeClr val="lt1"/>
                </a:solidFill>
                <a:latin typeface="Arial"/>
                <a:ea typeface="Arial"/>
                <a:cs typeface="Arial"/>
                <a:sym typeface="Arial"/>
              </a:defRPr>
            </a:lvl2pPr>
            <a:lvl3pPr marL="1371600" lvl="2" indent="-228600" algn="l">
              <a:lnSpc>
                <a:spcPct val="100000"/>
              </a:lnSpc>
              <a:spcBef>
                <a:spcPts val="750"/>
              </a:spcBef>
              <a:spcAft>
                <a:spcPts val="0"/>
              </a:spcAft>
              <a:buSzPts val="1440"/>
              <a:buNone/>
              <a:defRPr sz="1200">
                <a:solidFill>
                  <a:schemeClr val="lt1"/>
                </a:solidFill>
                <a:latin typeface="Arial"/>
                <a:ea typeface="Arial"/>
                <a:cs typeface="Arial"/>
                <a:sym typeface="Arial"/>
              </a:defRPr>
            </a:lvl3pPr>
            <a:lvl4pPr marL="1828800" lvl="3" indent="-228600" algn="l">
              <a:lnSpc>
                <a:spcPct val="100000"/>
              </a:lnSpc>
              <a:spcBef>
                <a:spcPts val="750"/>
              </a:spcBef>
              <a:spcAft>
                <a:spcPts val="0"/>
              </a:spcAft>
              <a:buSzPts val="1500"/>
              <a:buNone/>
              <a:defRPr sz="1200">
                <a:solidFill>
                  <a:schemeClr val="lt1"/>
                </a:solidFill>
                <a:latin typeface="Arial"/>
                <a:ea typeface="Arial"/>
                <a:cs typeface="Arial"/>
                <a:sym typeface="Arial"/>
              </a:defRPr>
            </a:lvl4pPr>
            <a:lvl5pPr marL="2286000" lvl="4" indent="-228600" algn="l">
              <a:lnSpc>
                <a:spcPct val="100000"/>
              </a:lnSpc>
              <a:spcBef>
                <a:spcPts val="750"/>
              </a:spcBef>
              <a:spcAft>
                <a:spcPts val="0"/>
              </a:spcAft>
              <a:buSzPts val="1800"/>
              <a:buNone/>
              <a:defRPr sz="1200">
                <a:solidFill>
                  <a:schemeClr val="lt1"/>
                </a:solidFill>
                <a:latin typeface="Arial"/>
                <a:ea typeface="Arial"/>
                <a:cs typeface="Arial"/>
                <a:sym typeface="Arial"/>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611" name="Google Shape;611;p60"/>
          <p:cNvSpPr txBox="1">
            <a:spLocks noGrp="1"/>
          </p:cNvSpPr>
          <p:nvPr>
            <p:ph type="body" idx="2"/>
          </p:nvPr>
        </p:nvSpPr>
        <p:spPr>
          <a:xfrm>
            <a:off x="399530" y="2256460"/>
            <a:ext cx="2795492" cy="364202"/>
          </a:xfrm>
          <a:prstGeom prst="rect">
            <a:avLst/>
          </a:prstGeom>
          <a:noFill/>
          <a:ln>
            <a:noFill/>
          </a:ln>
        </p:spPr>
        <p:txBody>
          <a:bodyPr spcFirstLastPara="1" wrap="square" lIns="68575" tIns="34275" rIns="68575" bIns="34275" anchor="b" anchorCtr="0"/>
          <a:lstStyle>
            <a:lvl1pPr marL="457200" lvl="0" indent="-228600" algn="l">
              <a:lnSpc>
                <a:spcPct val="107142"/>
              </a:lnSpc>
              <a:spcBef>
                <a:spcPts val="750"/>
              </a:spcBef>
              <a:spcAft>
                <a:spcPts val="0"/>
              </a:spcAft>
              <a:buSzPts val="2730"/>
              <a:buNone/>
              <a:defRPr sz="2100" cap="none">
                <a:solidFill>
                  <a:schemeClr val="lt1"/>
                </a:solidFill>
                <a:latin typeface="Arial Black"/>
                <a:ea typeface="Arial Black"/>
                <a:cs typeface="Arial Black"/>
                <a:sym typeface="Arial Black"/>
              </a:defRPr>
            </a:lvl1pPr>
            <a:lvl2pPr marL="914400" lvl="1" indent="-228600" algn="l">
              <a:lnSpc>
                <a:spcPct val="100000"/>
              </a:lnSpc>
              <a:spcBef>
                <a:spcPts val="750"/>
              </a:spcBef>
              <a:spcAft>
                <a:spcPts val="0"/>
              </a:spcAft>
              <a:buSzPts val="1330"/>
              <a:buNone/>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pic>
        <p:nvPicPr>
          <p:cNvPr id="612" name="Google Shape;612;p60" descr="Edesix_Logo_White.png"/>
          <p:cNvPicPr preferRelativeResize="0"/>
          <p:nvPr/>
        </p:nvPicPr>
        <p:blipFill rotWithShape="1">
          <a:blip r:embed="rId3" cstate="print">
            <a:alphaModFix/>
          </a:blip>
          <a:srcRect/>
          <a:stretch/>
        </p:blipFill>
        <p:spPr>
          <a:xfrm>
            <a:off x="7613550" y="4589973"/>
            <a:ext cx="1429512" cy="435757"/>
          </a:xfrm>
          <a:prstGeom prst="rect">
            <a:avLst/>
          </a:prstGeom>
          <a:noFill/>
          <a:ln>
            <a:noFill/>
          </a:ln>
        </p:spPr>
      </p:pic>
      <p:pic>
        <p:nvPicPr>
          <p:cNvPr id="613" name="Google Shape;613;p60"/>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stimonial">
  <p:cSld name="Testimonial">
    <p:spTree>
      <p:nvGrpSpPr>
        <p:cNvPr id="1" name="Shape 84"/>
        <p:cNvGrpSpPr/>
        <p:nvPr/>
      </p:nvGrpSpPr>
      <p:grpSpPr>
        <a:xfrm>
          <a:off x="0" y="0"/>
          <a:ext cx="0" cy="0"/>
          <a:chOff x="0" y="0"/>
          <a:chExt cx="0" cy="0"/>
        </a:xfrm>
      </p:grpSpPr>
      <p:sp>
        <p:nvSpPr>
          <p:cNvPr id="85" name="Google Shape;85;p7"/>
          <p:cNvSpPr>
            <a:spLocks noGrp="1"/>
          </p:cNvSpPr>
          <p:nvPr>
            <p:ph type="pic" idx="2"/>
          </p:nvPr>
        </p:nvSpPr>
        <p:spPr>
          <a:xfrm>
            <a:off x="0" y="0"/>
            <a:ext cx="9144000" cy="5143500"/>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56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86" name="Google Shape;86;p7"/>
          <p:cNvSpPr txBox="1">
            <a:spLocks noGrp="1"/>
          </p:cNvSpPr>
          <p:nvPr>
            <p:ph type="body" idx="1"/>
          </p:nvPr>
        </p:nvSpPr>
        <p:spPr>
          <a:xfrm>
            <a:off x="0" y="3689870"/>
            <a:ext cx="3379356" cy="434219"/>
          </a:xfrm>
          <a:prstGeom prst="rect">
            <a:avLst/>
          </a:prstGeom>
          <a:solidFill>
            <a:srgbClr val="2C3132"/>
          </a:solidFill>
          <a:ln>
            <a:noFill/>
          </a:ln>
        </p:spPr>
        <p:txBody>
          <a:bodyPr spcFirstLastPara="1" wrap="square" lIns="134850" tIns="134850" rIns="134850" bIns="134850" anchor="t" anchorCtr="0"/>
          <a:lstStyle>
            <a:lvl1pPr marL="457200" lvl="0" indent="-228600" algn="l">
              <a:lnSpc>
                <a:spcPct val="100000"/>
              </a:lnSpc>
              <a:spcBef>
                <a:spcPts val="750"/>
              </a:spcBef>
              <a:spcAft>
                <a:spcPts val="0"/>
              </a:spcAft>
              <a:buSzPts val="1300"/>
              <a:buNone/>
              <a:defRPr sz="1000" i="1">
                <a:solidFill>
                  <a:schemeClr val="lt1"/>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Tree>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Thank You Slide">
  <p:cSld name="Thank You Slide">
    <p:spTree>
      <p:nvGrpSpPr>
        <p:cNvPr id="1" name="Shape 614"/>
        <p:cNvGrpSpPr/>
        <p:nvPr/>
      </p:nvGrpSpPr>
      <p:grpSpPr>
        <a:xfrm>
          <a:off x="0" y="0"/>
          <a:ext cx="0" cy="0"/>
          <a:chOff x="0" y="0"/>
          <a:chExt cx="0" cy="0"/>
        </a:xfrm>
      </p:grpSpPr>
      <p:pic>
        <p:nvPicPr>
          <p:cNvPr id="615" name="Google Shape;615;p61"/>
          <p:cNvPicPr preferRelativeResize="0"/>
          <p:nvPr/>
        </p:nvPicPr>
        <p:blipFill rotWithShape="1">
          <a:blip r:embed="rId2" cstate="print">
            <a:alphaModFix/>
          </a:blip>
          <a:srcRect/>
          <a:stretch/>
        </p:blipFill>
        <p:spPr>
          <a:xfrm>
            <a:off x="0" y="27"/>
            <a:ext cx="9160087" cy="5146169"/>
          </a:xfrm>
          <a:prstGeom prst="rect">
            <a:avLst/>
          </a:prstGeom>
          <a:noFill/>
          <a:ln>
            <a:noFill/>
          </a:ln>
        </p:spPr>
      </p:pic>
      <p:sp>
        <p:nvSpPr>
          <p:cNvPr id="616" name="Google Shape;616;p61"/>
          <p:cNvSpPr/>
          <p:nvPr/>
        </p:nvSpPr>
        <p:spPr>
          <a:xfrm>
            <a:off x="-1" y="4100401"/>
            <a:ext cx="9144001" cy="1043099"/>
          </a:xfrm>
          <a:prstGeom prst="rect">
            <a:avLst/>
          </a:prstGeom>
          <a:solidFill>
            <a:schemeClr val="lt1">
              <a:alpha val="4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17" name="Google Shape;617;p61" descr="Edesix_Logo_White.png"/>
          <p:cNvPicPr preferRelativeResize="0"/>
          <p:nvPr/>
        </p:nvPicPr>
        <p:blipFill rotWithShape="1">
          <a:blip r:embed="rId3" cstate="print">
            <a:alphaModFix/>
          </a:blip>
          <a:srcRect/>
          <a:stretch/>
        </p:blipFill>
        <p:spPr>
          <a:xfrm>
            <a:off x="7566047" y="4162473"/>
            <a:ext cx="1429518" cy="435758"/>
          </a:xfrm>
          <a:prstGeom prst="rect">
            <a:avLst/>
          </a:prstGeom>
          <a:noFill/>
          <a:ln>
            <a:noFill/>
          </a:ln>
        </p:spPr>
      </p:pic>
      <p:pic>
        <p:nvPicPr>
          <p:cNvPr id="618" name="Google Shape;618;p61"/>
          <p:cNvPicPr preferRelativeResize="0"/>
          <p:nvPr/>
        </p:nvPicPr>
        <p:blipFill rotWithShape="1">
          <a:blip r:embed="rId4" cstate="print">
            <a:alphaModFix/>
          </a:blip>
          <a:srcRect/>
          <a:stretch/>
        </p:blipFill>
        <p:spPr>
          <a:xfrm>
            <a:off x="262271" y="4237889"/>
            <a:ext cx="3014329" cy="338118"/>
          </a:xfrm>
          <a:prstGeom prst="rect">
            <a:avLst/>
          </a:prstGeom>
          <a:noFill/>
          <a:ln>
            <a:noFill/>
          </a:ln>
        </p:spPr>
      </p:pic>
      <p:sp>
        <p:nvSpPr>
          <p:cNvPr id="619" name="Google Shape;619;p61"/>
          <p:cNvSpPr txBox="1"/>
          <p:nvPr/>
        </p:nvSpPr>
        <p:spPr>
          <a:xfrm>
            <a:off x="213020" y="4715004"/>
            <a:ext cx="8598552" cy="284693"/>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US" sz="700" b="0" i="0" u="none" strike="noStrike" cap="none">
                <a:solidFill>
                  <a:srgbClr val="000000"/>
                </a:solidFill>
                <a:latin typeface="arial"/>
                <a:ea typeface="arial"/>
                <a:cs typeface="arial"/>
                <a:sym typeface="arial"/>
              </a:rPr>
              <a:t>MOTOROLA,​ ​MOTO, MOTOROLA​ ​SOLUTIONS​ ​and​ ​the​ ​Stylized​ ​M​ ​Logo​ ​are​ ​trademarks​ ​or​ ​registered​ ​trademarks​ ​of Motorola​ ​Trademark​ ​Holdings,​ ​LLC​ ​and​ ​are​ ​used​ ​under​ ​license.​ </a:t>
            </a:r>
            <a:br>
              <a:rPr lang="en-US" sz="700" b="0" i="0" u="none" strike="noStrike" cap="none">
                <a:solidFill>
                  <a:srgbClr val="000000"/>
                </a:solidFill>
                <a:latin typeface="arial"/>
                <a:ea typeface="arial"/>
                <a:cs typeface="arial"/>
                <a:sym typeface="arial"/>
              </a:rPr>
            </a:br>
            <a:r>
              <a:rPr lang="en-US" sz="700" b="0" i="0" u="none" strike="noStrike" cap="none">
                <a:solidFill>
                  <a:srgbClr val="000000"/>
                </a:solidFill>
                <a:latin typeface="arial"/>
                <a:ea typeface="arial"/>
                <a:cs typeface="arial"/>
                <a:sym typeface="arial"/>
              </a:rPr>
              <a:t>All​ ​other​ ​trademarks​ ​are​ ​the property​ ​of​ ​their​ ​respective​ ​owners.​ ​©​ 2019 ​Motorola​ ​Solutions,​ ​Inc.​ ​All​ ​rights reserved.</a:t>
            </a:r>
            <a:endParaRPr sz="1400" b="0" i="0" u="none" strike="noStrike" cap="none">
              <a:solidFill>
                <a:srgbClr val="000000"/>
              </a:solidFill>
              <a:latin typeface="Arial"/>
              <a:ea typeface="Arial"/>
              <a:cs typeface="Arial"/>
              <a:sym typeface="Arial"/>
            </a:endParaRPr>
          </a:p>
        </p:txBody>
      </p:sp>
      <p:sp>
        <p:nvSpPr>
          <p:cNvPr id="620" name="Google Shape;620;p61"/>
          <p:cNvSpPr txBox="1"/>
          <p:nvPr/>
        </p:nvSpPr>
        <p:spPr>
          <a:xfrm>
            <a:off x="325837" y="692248"/>
            <a:ext cx="3637344" cy="530915"/>
          </a:xfrm>
          <a:prstGeom prst="rect">
            <a:avLst/>
          </a:prstGeom>
          <a:noFill/>
          <a:ln>
            <a:noFill/>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3000"/>
              <a:buFont typeface="Arial Black"/>
              <a:buNone/>
            </a:pPr>
            <a:r>
              <a:rPr lang="en-US" sz="3000" b="0" i="0" u="none" strike="noStrike" cap="none">
                <a:solidFill>
                  <a:srgbClr val="000000"/>
                </a:solidFill>
                <a:latin typeface="Arial Black"/>
                <a:ea typeface="Arial Black"/>
                <a:cs typeface="Arial Black"/>
                <a:sym typeface="Arial Black"/>
              </a:rPr>
              <a:t>THANK YOU</a:t>
            </a:r>
            <a:endParaRPr sz="1400" b="0" i="0" u="none" strike="noStrike" cap="none">
              <a:solidFill>
                <a:srgbClr val="000000"/>
              </a:solidFill>
              <a:latin typeface="Arial"/>
              <a:ea typeface="Arial"/>
              <a:cs typeface="Arial"/>
              <a:sym typeface="Arial"/>
            </a:endParaRPr>
          </a:p>
        </p:txBody>
      </p:sp>
    </p:spTree>
  </p:cSld>
  <p:clrMapOvr>
    <a:masterClrMapping/>
  </p:clrMapOvr>
  <p:transition spd="med">
    <p:fade/>
  </p:transition>
  <p:extLst>
    <p:ext uri="{DCECCB84-F9BA-43D5-87BE-67443E8EF086}">
      <p15:sldGuideLst xmlns:p15="http://schemas.microsoft.com/office/powerpoint/2012/main">
        <p15:guide id="1" pos="336">
          <p15:clr>
            <a:srgbClr val="FBAE40"/>
          </p15:clr>
        </p15:guide>
        <p15:guide id="2"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ight Column Text Layout">
  <p:cSld name="Right Column Text Layout">
    <p:spTree>
      <p:nvGrpSpPr>
        <p:cNvPr id="1" name="Shape 87"/>
        <p:cNvGrpSpPr/>
        <p:nvPr/>
      </p:nvGrpSpPr>
      <p:grpSpPr>
        <a:xfrm>
          <a:off x="0" y="0"/>
          <a:ext cx="0" cy="0"/>
          <a:chOff x="0" y="0"/>
          <a:chExt cx="0" cy="0"/>
        </a:xfrm>
      </p:grpSpPr>
      <p:sp>
        <p:nvSpPr>
          <p:cNvPr id="88" name="Google Shape;88;p8"/>
          <p:cNvSpPr txBox="1">
            <a:spLocks noGrp="1"/>
          </p:cNvSpPr>
          <p:nvPr>
            <p:ph type="body" idx="1"/>
          </p:nvPr>
        </p:nvSpPr>
        <p:spPr>
          <a:xfrm>
            <a:off x="5105911" y="454743"/>
            <a:ext cx="3580889" cy="4234016"/>
          </a:xfrm>
          <a:prstGeom prst="rect">
            <a:avLst/>
          </a:prstGeom>
          <a:noFill/>
          <a:ln>
            <a:noFill/>
          </a:ln>
        </p:spPr>
        <p:txBody>
          <a:bodyPr spcFirstLastPara="1" wrap="square" lIns="68575" tIns="34275" rIns="68575" bIns="34275" anchor="ctr" anchorCtr="0"/>
          <a:lstStyle>
            <a:lvl1pPr marL="457200" lvl="0" indent="-228600" algn="l">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89" name="Google Shape;89;p8"/>
          <p:cNvSpPr txBox="1">
            <a:spLocks noGrp="1"/>
          </p:cNvSpPr>
          <p:nvPr>
            <p:ph type="body" idx="2"/>
          </p:nvPr>
        </p:nvSpPr>
        <p:spPr>
          <a:xfrm>
            <a:off x="490952" y="534634"/>
            <a:ext cx="3577821" cy="484748"/>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3510"/>
              <a:buNone/>
              <a:defRPr sz="2700" cap="none">
                <a:solidFill>
                  <a:schemeClr val="lt1"/>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90" name="Google Shape;90;p8"/>
          <p:cNvSpPr/>
          <p:nvPr/>
        </p:nvSpPr>
        <p:spPr>
          <a:xfrm>
            <a:off x="490952" y="1726801"/>
            <a:ext cx="3577821" cy="2667001"/>
          </a:xfrm>
          <a:prstGeom prst="rect">
            <a:avLst/>
          </a:prstGeom>
          <a:solidFill>
            <a:schemeClr val="lt1">
              <a:alpha val="49411"/>
            </a:schemeClr>
          </a:solidFill>
          <a:ln>
            <a:noFill/>
          </a:ln>
        </p:spPr>
        <p:txBody>
          <a:bodyPr spcFirstLastPara="1" wrap="square" lIns="68500" tIns="34250" rIns="68500" bIns="3425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1" name="Google Shape;91;p8"/>
          <p:cNvSpPr>
            <a:spLocks noGrp="1"/>
          </p:cNvSpPr>
          <p:nvPr>
            <p:ph type="pic" idx="3"/>
          </p:nvPr>
        </p:nvSpPr>
        <p:spPr>
          <a:xfrm>
            <a:off x="607619" y="1843088"/>
            <a:ext cx="3350818" cy="2427685"/>
          </a:xfrm>
          <a:prstGeom prst="rect">
            <a:avLst/>
          </a:prstGeom>
          <a:noFill/>
          <a:ln>
            <a:noFill/>
          </a:ln>
        </p:spPr>
        <p:txBody>
          <a:bodyPr spcFirstLastPara="1" wrap="square" lIns="68575" tIns="34275" rIns="68575" bIns="34275" anchor="t" anchorCtr="0"/>
          <a:lstStyle>
            <a:lvl1pPr marR="0" lvl="0" algn="ctr" rtl="0">
              <a:lnSpc>
                <a:spcPct val="100000"/>
              </a:lnSpc>
              <a:spcBef>
                <a:spcPts val="750"/>
              </a:spcBef>
              <a:spcAft>
                <a:spcPts val="0"/>
              </a:spcAft>
              <a:buClr>
                <a:schemeClr val="accent3"/>
              </a:buClr>
              <a:buSzPts val="1950"/>
              <a:buFont typeface="Arial"/>
              <a:buNone/>
              <a:defRPr sz="15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tatistics x 4">
  <p:cSld name="Statistics x 4">
    <p:spTree>
      <p:nvGrpSpPr>
        <p:cNvPr id="1" name="Shape 92"/>
        <p:cNvGrpSpPr/>
        <p:nvPr/>
      </p:nvGrpSpPr>
      <p:grpSpPr>
        <a:xfrm>
          <a:off x="0" y="0"/>
          <a:ext cx="0" cy="0"/>
          <a:chOff x="0" y="0"/>
          <a:chExt cx="0" cy="0"/>
        </a:xfrm>
      </p:grpSpPr>
      <p:sp>
        <p:nvSpPr>
          <p:cNvPr id="93" name="Google Shape;93;p9"/>
          <p:cNvSpPr txBox="1">
            <a:spLocks noGrp="1"/>
          </p:cNvSpPr>
          <p:nvPr>
            <p:ph type="body" idx="1"/>
          </p:nvPr>
        </p:nvSpPr>
        <p:spPr>
          <a:xfrm>
            <a:off x="702745" y="3119438"/>
            <a:ext cx="1581472"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94" name="Google Shape;94;p9"/>
          <p:cNvSpPr txBox="1">
            <a:spLocks noGrp="1"/>
          </p:cNvSpPr>
          <p:nvPr>
            <p:ph type="body" idx="2"/>
          </p:nvPr>
        </p:nvSpPr>
        <p:spPr>
          <a:xfrm>
            <a:off x="2754468" y="3119001"/>
            <a:ext cx="1581472"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95" name="Google Shape;95;p9"/>
          <p:cNvSpPr txBox="1">
            <a:spLocks noGrp="1"/>
          </p:cNvSpPr>
          <p:nvPr>
            <p:ph type="body" idx="3"/>
          </p:nvPr>
        </p:nvSpPr>
        <p:spPr>
          <a:xfrm>
            <a:off x="4770095" y="3119001"/>
            <a:ext cx="1581472"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96" name="Google Shape;96;p9"/>
          <p:cNvSpPr txBox="1">
            <a:spLocks noGrp="1"/>
          </p:cNvSpPr>
          <p:nvPr>
            <p:ph type="body" idx="4"/>
          </p:nvPr>
        </p:nvSpPr>
        <p:spPr>
          <a:xfrm>
            <a:off x="6857780" y="3127001"/>
            <a:ext cx="1581472"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97" name="Google Shape;97;p9"/>
          <p:cNvSpPr txBox="1">
            <a:spLocks noGrp="1"/>
          </p:cNvSpPr>
          <p:nvPr>
            <p:ph type="body" idx="5"/>
          </p:nvPr>
        </p:nvSpPr>
        <p:spPr>
          <a:xfrm>
            <a:off x="605337" y="3434577"/>
            <a:ext cx="1787182" cy="1183929"/>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dirty="0"/>
          </a:p>
        </p:txBody>
      </p:sp>
      <p:sp>
        <p:nvSpPr>
          <p:cNvPr id="98" name="Google Shape;98;p9"/>
          <p:cNvSpPr txBox="1">
            <a:spLocks noGrp="1"/>
          </p:cNvSpPr>
          <p:nvPr>
            <p:ph type="body" idx="6"/>
          </p:nvPr>
        </p:nvSpPr>
        <p:spPr>
          <a:xfrm>
            <a:off x="2650602" y="3434577"/>
            <a:ext cx="1787182" cy="1183929"/>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99" name="Google Shape;99;p9"/>
          <p:cNvSpPr txBox="1">
            <a:spLocks noGrp="1"/>
          </p:cNvSpPr>
          <p:nvPr>
            <p:ph type="body" idx="7"/>
          </p:nvPr>
        </p:nvSpPr>
        <p:spPr>
          <a:xfrm>
            <a:off x="4667239" y="3440631"/>
            <a:ext cx="1787182" cy="1183929"/>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00" name="Google Shape;100;p9"/>
          <p:cNvSpPr txBox="1">
            <a:spLocks noGrp="1"/>
          </p:cNvSpPr>
          <p:nvPr>
            <p:ph type="body" idx="8"/>
          </p:nvPr>
        </p:nvSpPr>
        <p:spPr>
          <a:xfrm>
            <a:off x="6752960" y="3442577"/>
            <a:ext cx="1787182" cy="1183929"/>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01" name="Google Shape;101;p9"/>
          <p:cNvSpPr txBox="1">
            <a:spLocks noGrp="1"/>
          </p:cNvSpPr>
          <p:nvPr>
            <p:ph type="title"/>
          </p:nvPr>
        </p:nvSpPr>
        <p:spPr>
          <a:xfrm>
            <a:off x="457200" y="393323"/>
            <a:ext cx="8229600" cy="429348"/>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rgbClr val="6D6E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9"/>
          <p:cNvSpPr txBox="1">
            <a:spLocks noGrp="1"/>
          </p:cNvSpPr>
          <p:nvPr>
            <p:ph type="subTitle" idx="9"/>
          </p:nvPr>
        </p:nvSpPr>
        <p:spPr>
          <a:xfrm>
            <a:off x="457200" y="714424"/>
            <a:ext cx="8229600" cy="591749"/>
          </a:xfrm>
          <a:prstGeom prst="rect">
            <a:avLst/>
          </a:prstGeom>
          <a:noFill/>
          <a:ln>
            <a:noFill/>
          </a:ln>
        </p:spPr>
        <p:txBody>
          <a:bodyPr spcFirstLastPara="1" wrap="square" lIns="68575" tIns="34275" rIns="68575" bIns="34275" anchor="t" anchorCtr="0"/>
          <a:lstStyle>
            <a:lvl1pPr lvl="0" algn="ctr">
              <a:lnSpc>
                <a:spcPct val="120000"/>
              </a:lnSpc>
              <a:spcBef>
                <a:spcPts val="750"/>
              </a:spcBef>
              <a:spcAft>
                <a:spcPts val="0"/>
              </a:spcAft>
              <a:buSzPts val="1560"/>
              <a:buNone/>
              <a:defRPr sz="1200">
                <a:solidFill>
                  <a:srgbClr val="A1A2A3"/>
                </a:solidFill>
              </a:defRPr>
            </a:lvl1pPr>
            <a:lvl2pPr lvl="1" algn="ctr">
              <a:lnSpc>
                <a:spcPct val="100000"/>
              </a:lnSpc>
              <a:spcBef>
                <a:spcPts val="750"/>
              </a:spcBef>
              <a:spcAft>
                <a:spcPts val="0"/>
              </a:spcAft>
              <a:buSzPts val="1330"/>
              <a:buNone/>
              <a:defRPr>
                <a:solidFill>
                  <a:srgbClr val="A1A2A3"/>
                </a:solidFill>
              </a:defRPr>
            </a:lvl2pPr>
            <a:lvl3pPr lvl="2" algn="ctr">
              <a:lnSpc>
                <a:spcPct val="100000"/>
              </a:lnSpc>
              <a:spcBef>
                <a:spcPts val="750"/>
              </a:spcBef>
              <a:spcAft>
                <a:spcPts val="0"/>
              </a:spcAft>
              <a:buSzPts val="1440"/>
              <a:buNone/>
              <a:defRPr>
                <a:solidFill>
                  <a:srgbClr val="A1A2A3"/>
                </a:solidFill>
              </a:defRPr>
            </a:lvl3pPr>
            <a:lvl4pPr lvl="3" algn="ctr">
              <a:lnSpc>
                <a:spcPct val="100000"/>
              </a:lnSpc>
              <a:spcBef>
                <a:spcPts val="750"/>
              </a:spcBef>
              <a:spcAft>
                <a:spcPts val="0"/>
              </a:spcAft>
              <a:buSzPts val="1375"/>
              <a:buNone/>
              <a:defRPr>
                <a:solidFill>
                  <a:srgbClr val="A1A2A3"/>
                </a:solidFill>
              </a:defRPr>
            </a:lvl4pPr>
            <a:lvl5pPr lvl="4" algn="ctr">
              <a:lnSpc>
                <a:spcPct val="100000"/>
              </a:lnSpc>
              <a:spcBef>
                <a:spcPts val="750"/>
              </a:spcBef>
              <a:spcAft>
                <a:spcPts val="0"/>
              </a:spcAft>
              <a:buSzPts val="1350"/>
              <a:buNone/>
              <a:defRPr>
                <a:solidFill>
                  <a:srgbClr val="A1A2A3"/>
                </a:solidFill>
              </a:defRPr>
            </a:lvl5pPr>
            <a:lvl6pPr lvl="5" algn="ctr">
              <a:lnSpc>
                <a:spcPct val="90000"/>
              </a:lnSpc>
              <a:spcBef>
                <a:spcPts val="375"/>
              </a:spcBef>
              <a:spcAft>
                <a:spcPts val="0"/>
              </a:spcAft>
              <a:buClr>
                <a:srgbClr val="A1A2A3"/>
              </a:buClr>
              <a:buSzPts val="800"/>
              <a:buNone/>
              <a:defRPr>
                <a:solidFill>
                  <a:srgbClr val="A1A2A3"/>
                </a:solidFill>
              </a:defRPr>
            </a:lvl6pPr>
            <a:lvl7pPr lvl="6" algn="ctr">
              <a:lnSpc>
                <a:spcPct val="100000"/>
              </a:lnSpc>
              <a:spcBef>
                <a:spcPts val="750"/>
              </a:spcBef>
              <a:spcAft>
                <a:spcPts val="0"/>
              </a:spcAft>
              <a:buSzPts val="1440"/>
              <a:buNone/>
              <a:defRPr>
                <a:solidFill>
                  <a:srgbClr val="A1A2A3"/>
                </a:solidFill>
              </a:defRPr>
            </a:lvl7pPr>
            <a:lvl8pPr lvl="7" algn="ctr">
              <a:lnSpc>
                <a:spcPct val="90000"/>
              </a:lnSpc>
              <a:spcBef>
                <a:spcPts val="375"/>
              </a:spcBef>
              <a:spcAft>
                <a:spcPts val="0"/>
              </a:spcAft>
              <a:buSzPts val="1440"/>
              <a:buNone/>
              <a:defRPr>
                <a:solidFill>
                  <a:srgbClr val="A1A2A3"/>
                </a:solidFill>
              </a:defRPr>
            </a:lvl8pPr>
            <a:lvl9pPr lvl="8" algn="ctr">
              <a:lnSpc>
                <a:spcPct val="90000"/>
              </a:lnSpc>
              <a:spcBef>
                <a:spcPts val="375"/>
              </a:spcBef>
              <a:spcAft>
                <a:spcPts val="0"/>
              </a:spcAft>
              <a:buSzPts val="1440"/>
              <a:buNone/>
              <a:defRPr>
                <a:solidFill>
                  <a:srgbClr val="A1A2A3"/>
                </a:solidFill>
              </a:defRPr>
            </a:lvl9pPr>
          </a:lstStyle>
          <a:p>
            <a:endParaRPr dirty="0"/>
          </a:p>
        </p:txBody>
      </p:sp>
      <p:grpSp>
        <p:nvGrpSpPr>
          <p:cNvPr id="103" name="Google Shape;103;p9"/>
          <p:cNvGrpSpPr/>
          <p:nvPr/>
        </p:nvGrpSpPr>
        <p:grpSpPr>
          <a:xfrm>
            <a:off x="737701" y="1431950"/>
            <a:ext cx="1510033" cy="1511999"/>
            <a:chOff x="977301" y="1942041"/>
            <a:chExt cx="2160000" cy="2160000"/>
          </a:xfrm>
        </p:grpSpPr>
        <p:sp>
          <p:nvSpPr>
            <p:cNvPr id="104" name="Google Shape;104;p9"/>
            <p:cNvSpPr/>
            <p:nvPr/>
          </p:nvSpPr>
          <p:spPr>
            <a:xfrm>
              <a:off x="1093453" y="2058193"/>
              <a:ext cx="1927696" cy="1927696"/>
            </a:xfrm>
            <a:prstGeom prst="ellipse">
              <a:avLst/>
            </a:prstGeom>
            <a:solidFill>
              <a:schemeClr val="lt1"/>
            </a:solidFill>
            <a:ln w="76200" cap="flat" cmpd="sng">
              <a:solidFill>
                <a:srgbClr val="78B4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5" name="Google Shape;105;p9"/>
            <p:cNvSpPr/>
            <p:nvPr/>
          </p:nvSpPr>
          <p:spPr>
            <a:xfrm>
              <a:off x="977301" y="1942041"/>
              <a:ext cx="2160000" cy="2160000"/>
            </a:xfrm>
            <a:prstGeom prst="ellipse">
              <a:avLst/>
            </a:prstGeom>
            <a:noFill/>
            <a:ln w="9525" cap="flat" cmpd="sng">
              <a:solidFill>
                <a:srgbClr val="78B45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06" name="Google Shape;106;p9"/>
          <p:cNvSpPr txBox="1">
            <a:spLocks noGrp="1"/>
          </p:cNvSpPr>
          <p:nvPr>
            <p:ph type="body" idx="13"/>
          </p:nvPr>
        </p:nvSpPr>
        <p:spPr>
          <a:xfrm>
            <a:off x="818902" y="1923429"/>
            <a:ext cx="1347632" cy="522338"/>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3510"/>
              <a:buNone/>
              <a:defRPr sz="2700">
                <a:solidFill>
                  <a:srgbClr val="78B45C"/>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dirty="0"/>
          </a:p>
        </p:txBody>
      </p:sp>
      <p:grpSp>
        <p:nvGrpSpPr>
          <p:cNvPr id="107" name="Google Shape;107;p9"/>
          <p:cNvGrpSpPr/>
          <p:nvPr/>
        </p:nvGrpSpPr>
        <p:grpSpPr>
          <a:xfrm>
            <a:off x="2779015" y="1431950"/>
            <a:ext cx="1510033" cy="1511999"/>
            <a:chOff x="977301" y="1942041"/>
            <a:chExt cx="2160000" cy="2160000"/>
          </a:xfrm>
        </p:grpSpPr>
        <p:sp>
          <p:nvSpPr>
            <p:cNvPr id="108" name="Google Shape;108;p9"/>
            <p:cNvSpPr/>
            <p:nvPr/>
          </p:nvSpPr>
          <p:spPr>
            <a:xfrm>
              <a:off x="1093453" y="2058193"/>
              <a:ext cx="1927696" cy="1927696"/>
            </a:xfrm>
            <a:prstGeom prst="ellipse">
              <a:avLst/>
            </a:prstGeom>
            <a:solidFill>
              <a:schemeClr val="lt1"/>
            </a:solidFill>
            <a:ln w="76200" cap="flat" cmpd="sng">
              <a:solidFill>
                <a:srgbClr val="78B4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09" name="Google Shape;109;p9"/>
            <p:cNvSpPr/>
            <p:nvPr/>
          </p:nvSpPr>
          <p:spPr>
            <a:xfrm>
              <a:off x="977301" y="1942041"/>
              <a:ext cx="2160000" cy="2160000"/>
            </a:xfrm>
            <a:prstGeom prst="ellipse">
              <a:avLst/>
            </a:prstGeom>
            <a:noFill/>
            <a:ln w="9525" cap="flat" cmpd="sng">
              <a:solidFill>
                <a:srgbClr val="78B45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10" name="Google Shape;110;p9"/>
          <p:cNvSpPr txBox="1">
            <a:spLocks noGrp="1"/>
          </p:cNvSpPr>
          <p:nvPr>
            <p:ph type="body" idx="14"/>
          </p:nvPr>
        </p:nvSpPr>
        <p:spPr>
          <a:xfrm>
            <a:off x="2860215" y="1923429"/>
            <a:ext cx="1347632" cy="522338"/>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3510"/>
              <a:buNone/>
              <a:defRPr sz="2700">
                <a:solidFill>
                  <a:srgbClr val="78B45C"/>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grpSp>
        <p:nvGrpSpPr>
          <p:cNvPr id="111" name="Google Shape;111;p9"/>
          <p:cNvGrpSpPr/>
          <p:nvPr/>
        </p:nvGrpSpPr>
        <p:grpSpPr>
          <a:xfrm>
            <a:off x="4830671" y="1431950"/>
            <a:ext cx="1510033" cy="1511999"/>
            <a:chOff x="977301" y="1942041"/>
            <a:chExt cx="2160000" cy="2160000"/>
          </a:xfrm>
        </p:grpSpPr>
        <p:sp>
          <p:nvSpPr>
            <p:cNvPr id="112" name="Google Shape;112;p9"/>
            <p:cNvSpPr/>
            <p:nvPr/>
          </p:nvSpPr>
          <p:spPr>
            <a:xfrm>
              <a:off x="1093453" y="2058193"/>
              <a:ext cx="1927696" cy="1927696"/>
            </a:xfrm>
            <a:prstGeom prst="ellipse">
              <a:avLst/>
            </a:prstGeom>
            <a:solidFill>
              <a:schemeClr val="lt1"/>
            </a:solidFill>
            <a:ln w="76200" cap="flat" cmpd="sng">
              <a:solidFill>
                <a:srgbClr val="78B4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3" name="Google Shape;113;p9"/>
            <p:cNvSpPr/>
            <p:nvPr/>
          </p:nvSpPr>
          <p:spPr>
            <a:xfrm>
              <a:off x="977301" y="1942041"/>
              <a:ext cx="2160000" cy="2160000"/>
            </a:xfrm>
            <a:prstGeom prst="ellipse">
              <a:avLst/>
            </a:prstGeom>
            <a:noFill/>
            <a:ln w="9525" cap="flat" cmpd="sng">
              <a:solidFill>
                <a:srgbClr val="78B45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14" name="Google Shape;114;p9"/>
          <p:cNvSpPr txBox="1">
            <a:spLocks noGrp="1"/>
          </p:cNvSpPr>
          <p:nvPr>
            <p:ph type="body" idx="15"/>
          </p:nvPr>
        </p:nvSpPr>
        <p:spPr>
          <a:xfrm>
            <a:off x="4911871" y="1923429"/>
            <a:ext cx="1347632" cy="522338"/>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3510"/>
              <a:buNone/>
              <a:defRPr sz="2700">
                <a:solidFill>
                  <a:srgbClr val="78B45C"/>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grpSp>
        <p:nvGrpSpPr>
          <p:cNvPr id="115" name="Google Shape;115;p9"/>
          <p:cNvGrpSpPr/>
          <p:nvPr/>
        </p:nvGrpSpPr>
        <p:grpSpPr>
          <a:xfrm>
            <a:off x="6882327" y="1431950"/>
            <a:ext cx="1510033" cy="1511999"/>
            <a:chOff x="977301" y="1942041"/>
            <a:chExt cx="2160000" cy="2160000"/>
          </a:xfrm>
        </p:grpSpPr>
        <p:sp>
          <p:nvSpPr>
            <p:cNvPr id="116" name="Google Shape;116;p9"/>
            <p:cNvSpPr/>
            <p:nvPr/>
          </p:nvSpPr>
          <p:spPr>
            <a:xfrm>
              <a:off x="1093453" y="2058193"/>
              <a:ext cx="1927696" cy="1927696"/>
            </a:xfrm>
            <a:prstGeom prst="ellipse">
              <a:avLst/>
            </a:prstGeom>
            <a:solidFill>
              <a:schemeClr val="lt1"/>
            </a:solidFill>
            <a:ln w="76200" cap="flat" cmpd="sng">
              <a:solidFill>
                <a:srgbClr val="78B45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17" name="Google Shape;117;p9"/>
            <p:cNvSpPr/>
            <p:nvPr/>
          </p:nvSpPr>
          <p:spPr>
            <a:xfrm>
              <a:off x="977301" y="1942041"/>
              <a:ext cx="2160000" cy="2160000"/>
            </a:xfrm>
            <a:prstGeom prst="ellipse">
              <a:avLst/>
            </a:prstGeom>
            <a:noFill/>
            <a:ln w="9525" cap="flat" cmpd="sng">
              <a:solidFill>
                <a:srgbClr val="78B45C"/>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118" name="Google Shape;118;p9"/>
          <p:cNvSpPr txBox="1">
            <a:spLocks noGrp="1"/>
          </p:cNvSpPr>
          <p:nvPr>
            <p:ph type="body" idx="16"/>
          </p:nvPr>
        </p:nvSpPr>
        <p:spPr>
          <a:xfrm>
            <a:off x="6963527" y="1923429"/>
            <a:ext cx="1347632" cy="522338"/>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3510"/>
              <a:buNone/>
              <a:defRPr sz="2700">
                <a:solidFill>
                  <a:srgbClr val="78B45C"/>
                </a:solidFill>
                <a:latin typeface="Open Sans SemiBold"/>
                <a:ea typeface="Open Sans SemiBold"/>
                <a:cs typeface="Open Sans SemiBold"/>
                <a:sym typeface="Open Sans SemiBold"/>
              </a:defRPr>
            </a:lvl1pPr>
            <a:lvl2pPr marL="914400" lvl="1" indent="-337185" algn="l">
              <a:lnSpc>
                <a:spcPct val="100000"/>
              </a:lnSpc>
              <a:spcBef>
                <a:spcPts val="750"/>
              </a:spcBef>
              <a:spcAft>
                <a:spcPts val="0"/>
              </a:spcAft>
              <a:buSzPts val="1710"/>
              <a:buChar char="o"/>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 x Icon">
  <p:cSld name="3 x Icon">
    <p:spTree>
      <p:nvGrpSpPr>
        <p:cNvPr id="1" name="Shape 119"/>
        <p:cNvGrpSpPr/>
        <p:nvPr/>
      </p:nvGrpSpPr>
      <p:grpSpPr>
        <a:xfrm>
          <a:off x="0" y="0"/>
          <a:ext cx="0" cy="0"/>
          <a:chOff x="0" y="0"/>
          <a:chExt cx="0" cy="0"/>
        </a:xfrm>
      </p:grpSpPr>
      <p:sp>
        <p:nvSpPr>
          <p:cNvPr id="120" name="Google Shape;120;p10"/>
          <p:cNvSpPr txBox="1">
            <a:spLocks noGrp="1"/>
          </p:cNvSpPr>
          <p:nvPr>
            <p:ph type="title"/>
          </p:nvPr>
        </p:nvSpPr>
        <p:spPr>
          <a:xfrm>
            <a:off x="457200" y="393323"/>
            <a:ext cx="8229600" cy="429348"/>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rgbClr val="6D6E7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1" name="Google Shape;121;p10"/>
          <p:cNvSpPr txBox="1">
            <a:spLocks noGrp="1"/>
          </p:cNvSpPr>
          <p:nvPr>
            <p:ph type="subTitle" idx="1"/>
          </p:nvPr>
        </p:nvSpPr>
        <p:spPr>
          <a:xfrm>
            <a:off x="457200" y="714424"/>
            <a:ext cx="8229600" cy="591749"/>
          </a:xfrm>
          <a:prstGeom prst="rect">
            <a:avLst/>
          </a:prstGeom>
          <a:noFill/>
          <a:ln>
            <a:noFill/>
          </a:ln>
        </p:spPr>
        <p:txBody>
          <a:bodyPr spcFirstLastPara="1" wrap="square" lIns="68575" tIns="34275" rIns="68575" bIns="34275" anchor="t" anchorCtr="0"/>
          <a:lstStyle>
            <a:lvl1pPr lvl="0" algn="ctr">
              <a:lnSpc>
                <a:spcPct val="120000"/>
              </a:lnSpc>
              <a:spcBef>
                <a:spcPts val="750"/>
              </a:spcBef>
              <a:spcAft>
                <a:spcPts val="0"/>
              </a:spcAft>
              <a:buSzPts val="1560"/>
              <a:buNone/>
              <a:defRPr sz="1200">
                <a:solidFill>
                  <a:srgbClr val="A1A2A3"/>
                </a:solidFill>
              </a:defRPr>
            </a:lvl1pPr>
            <a:lvl2pPr lvl="1" algn="ctr">
              <a:lnSpc>
                <a:spcPct val="100000"/>
              </a:lnSpc>
              <a:spcBef>
                <a:spcPts val="750"/>
              </a:spcBef>
              <a:spcAft>
                <a:spcPts val="0"/>
              </a:spcAft>
              <a:buSzPts val="1330"/>
              <a:buNone/>
              <a:defRPr>
                <a:solidFill>
                  <a:srgbClr val="A1A2A3"/>
                </a:solidFill>
              </a:defRPr>
            </a:lvl2pPr>
            <a:lvl3pPr lvl="2" algn="ctr">
              <a:lnSpc>
                <a:spcPct val="100000"/>
              </a:lnSpc>
              <a:spcBef>
                <a:spcPts val="750"/>
              </a:spcBef>
              <a:spcAft>
                <a:spcPts val="0"/>
              </a:spcAft>
              <a:buSzPts val="1440"/>
              <a:buNone/>
              <a:defRPr>
                <a:solidFill>
                  <a:srgbClr val="A1A2A3"/>
                </a:solidFill>
              </a:defRPr>
            </a:lvl3pPr>
            <a:lvl4pPr lvl="3" algn="ctr">
              <a:lnSpc>
                <a:spcPct val="100000"/>
              </a:lnSpc>
              <a:spcBef>
                <a:spcPts val="750"/>
              </a:spcBef>
              <a:spcAft>
                <a:spcPts val="0"/>
              </a:spcAft>
              <a:buSzPts val="1375"/>
              <a:buNone/>
              <a:defRPr>
                <a:solidFill>
                  <a:srgbClr val="A1A2A3"/>
                </a:solidFill>
              </a:defRPr>
            </a:lvl4pPr>
            <a:lvl5pPr lvl="4" algn="ctr">
              <a:lnSpc>
                <a:spcPct val="100000"/>
              </a:lnSpc>
              <a:spcBef>
                <a:spcPts val="750"/>
              </a:spcBef>
              <a:spcAft>
                <a:spcPts val="0"/>
              </a:spcAft>
              <a:buSzPts val="1350"/>
              <a:buNone/>
              <a:defRPr>
                <a:solidFill>
                  <a:srgbClr val="A1A2A3"/>
                </a:solidFill>
              </a:defRPr>
            </a:lvl5pPr>
            <a:lvl6pPr lvl="5" algn="ctr">
              <a:lnSpc>
                <a:spcPct val="90000"/>
              </a:lnSpc>
              <a:spcBef>
                <a:spcPts val="375"/>
              </a:spcBef>
              <a:spcAft>
                <a:spcPts val="0"/>
              </a:spcAft>
              <a:buClr>
                <a:srgbClr val="A1A2A3"/>
              </a:buClr>
              <a:buSzPts val="800"/>
              <a:buNone/>
              <a:defRPr>
                <a:solidFill>
                  <a:srgbClr val="A1A2A3"/>
                </a:solidFill>
              </a:defRPr>
            </a:lvl6pPr>
            <a:lvl7pPr lvl="6" algn="ctr">
              <a:lnSpc>
                <a:spcPct val="100000"/>
              </a:lnSpc>
              <a:spcBef>
                <a:spcPts val="750"/>
              </a:spcBef>
              <a:spcAft>
                <a:spcPts val="0"/>
              </a:spcAft>
              <a:buSzPts val="1440"/>
              <a:buNone/>
              <a:defRPr>
                <a:solidFill>
                  <a:srgbClr val="A1A2A3"/>
                </a:solidFill>
              </a:defRPr>
            </a:lvl7pPr>
            <a:lvl8pPr lvl="7" algn="ctr">
              <a:lnSpc>
                <a:spcPct val="90000"/>
              </a:lnSpc>
              <a:spcBef>
                <a:spcPts val="375"/>
              </a:spcBef>
              <a:spcAft>
                <a:spcPts val="0"/>
              </a:spcAft>
              <a:buSzPts val="1440"/>
              <a:buNone/>
              <a:defRPr>
                <a:solidFill>
                  <a:srgbClr val="A1A2A3"/>
                </a:solidFill>
              </a:defRPr>
            </a:lvl8pPr>
            <a:lvl9pPr lvl="8" algn="ctr">
              <a:lnSpc>
                <a:spcPct val="90000"/>
              </a:lnSpc>
              <a:spcBef>
                <a:spcPts val="375"/>
              </a:spcBef>
              <a:spcAft>
                <a:spcPts val="0"/>
              </a:spcAft>
              <a:buSzPts val="1440"/>
              <a:buNone/>
              <a:defRPr>
                <a:solidFill>
                  <a:srgbClr val="A1A2A3"/>
                </a:solidFill>
              </a:defRPr>
            </a:lvl9pPr>
          </a:lstStyle>
          <a:p>
            <a:endParaRPr dirty="0"/>
          </a:p>
        </p:txBody>
      </p:sp>
      <p:sp>
        <p:nvSpPr>
          <p:cNvPr id="122" name="Google Shape;122;p10"/>
          <p:cNvSpPr>
            <a:spLocks noGrp="1"/>
          </p:cNvSpPr>
          <p:nvPr>
            <p:ph type="pic" idx="2"/>
          </p:nvPr>
        </p:nvSpPr>
        <p:spPr>
          <a:xfrm>
            <a:off x="1578377" y="1535470"/>
            <a:ext cx="1429139" cy="1431000"/>
          </a:xfrm>
          <a:prstGeom prst="rect">
            <a:avLst/>
          </a:prstGeom>
          <a:noFill/>
          <a:ln>
            <a:noFill/>
          </a:ln>
        </p:spPr>
        <p:txBody>
          <a:bodyPr spcFirstLastPara="1" wrap="square" lIns="68575" tIns="34275" rIns="68575" bIns="34275" anchor="t" anchorCtr="0"/>
          <a:lstStyle>
            <a:lvl1pPr marR="0" lvl="0" algn="ctr" rtl="0">
              <a:lnSpc>
                <a:spcPct val="100000"/>
              </a:lnSpc>
              <a:spcBef>
                <a:spcPts val="240"/>
              </a:spcBef>
              <a:spcAft>
                <a:spcPts val="0"/>
              </a:spcAft>
              <a:buClr>
                <a:srgbClr val="6D6E71"/>
              </a:buClr>
              <a:buSzPts val="120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123" name="Google Shape;123;p10"/>
          <p:cNvSpPr>
            <a:spLocks noGrp="1"/>
          </p:cNvSpPr>
          <p:nvPr>
            <p:ph type="pic" idx="3"/>
          </p:nvPr>
        </p:nvSpPr>
        <p:spPr>
          <a:xfrm>
            <a:off x="3860794" y="1535470"/>
            <a:ext cx="1429139" cy="1431000"/>
          </a:xfrm>
          <a:prstGeom prst="rect">
            <a:avLst/>
          </a:prstGeom>
          <a:noFill/>
          <a:ln>
            <a:noFill/>
          </a:ln>
        </p:spPr>
        <p:txBody>
          <a:bodyPr spcFirstLastPara="1" wrap="square" lIns="68575" tIns="34275" rIns="68575" bIns="34275" anchor="t" anchorCtr="0"/>
          <a:lstStyle>
            <a:lvl1pPr marR="0" lvl="0" algn="ctr" rtl="0">
              <a:lnSpc>
                <a:spcPct val="100000"/>
              </a:lnSpc>
              <a:spcBef>
                <a:spcPts val="240"/>
              </a:spcBef>
              <a:spcAft>
                <a:spcPts val="0"/>
              </a:spcAft>
              <a:buClr>
                <a:srgbClr val="6D6E71"/>
              </a:buClr>
              <a:buSzPts val="120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124" name="Google Shape;124;p10"/>
          <p:cNvSpPr>
            <a:spLocks noGrp="1"/>
          </p:cNvSpPr>
          <p:nvPr>
            <p:ph type="pic" idx="4"/>
          </p:nvPr>
        </p:nvSpPr>
        <p:spPr>
          <a:xfrm>
            <a:off x="6143210" y="1535470"/>
            <a:ext cx="1429139" cy="1431000"/>
          </a:xfrm>
          <a:prstGeom prst="rect">
            <a:avLst/>
          </a:prstGeom>
          <a:noFill/>
          <a:ln>
            <a:noFill/>
          </a:ln>
        </p:spPr>
        <p:txBody>
          <a:bodyPr spcFirstLastPara="1" wrap="square" lIns="68575" tIns="34275" rIns="68575" bIns="34275" anchor="t" anchorCtr="0"/>
          <a:lstStyle>
            <a:lvl1pPr marR="0" lvl="0" algn="ctr" rtl="0">
              <a:lnSpc>
                <a:spcPct val="100000"/>
              </a:lnSpc>
              <a:spcBef>
                <a:spcPts val="240"/>
              </a:spcBef>
              <a:spcAft>
                <a:spcPts val="0"/>
              </a:spcAft>
              <a:buClr>
                <a:srgbClr val="6D6E71"/>
              </a:buClr>
              <a:buSzPts val="1200"/>
              <a:buFont typeface="Arial"/>
              <a:buNone/>
              <a:defRPr sz="1200" b="0" i="0" u="none" strike="noStrike" cap="none">
                <a:solidFill>
                  <a:srgbClr val="6D6E71"/>
                </a:solidFill>
                <a:latin typeface="arial"/>
                <a:ea typeface="arial"/>
                <a:cs typeface="arial"/>
                <a:sym typeface="arial"/>
              </a:defRPr>
            </a:lvl1pPr>
            <a:lvl2pPr marR="0" lvl="1"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R="0" lvl="2"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R="0" lvl="3"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R="0" lvl="4"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R="0" lvl="5"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R="0" lvl="6"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R="0" lvl="7"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
        <p:nvSpPr>
          <p:cNvPr id="125" name="Google Shape;125;p10"/>
          <p:cNvSpPr txBox="1">
            <a:spLocks noGrp="1"/>
          </p:cNvSpPr>
          <p:nvPr>
            <p:ph type="body" idx="5"/>
          </p:nvPr>
        </p:nvSpPr>
        <p:spPr>
          <a:xfrm>
            <a:off x="1520339" y="3119001"/>
            <a:ext cx="1581472"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26" name="Google Shape;126;p10"/>
          <p:cNvSpPr txBox="1">
            <a:spLocks noGrp="1"/>
          </p:cNvSpPr>
          <p:nvPr>
            <p:ph type="body" idx="6"/>
          </p:nvPr>
        </p:nvSpPr>
        <p:spPr>
          <a:xfrm>
            <a:off x="3807894" y="3119001"/>
            <a:ext cx="1581472"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27" name="Google Shape;127;p10"/>
          <p:cNvSpPr txBox="1">
            <a:spLocks noGrp="1"/>
          </p:cNvSpPr>
          <p:nvPr>
            <p:ph type="body" idx="7"/>
          </p:nvPr>
        </p:nvSpPr>
        <p:spPr>
          <a:xfrm>
            <a:off x="6065012" y="3127001"/>
            <a:ext cx="1581472" cy="315576"/>
          </a:xfrm>
          <a:prstGeom prst="rect">
            <a:avLst/>
          </a:prstGeom>
          <a:noFill/>
          <a:ln>
            <a:noFill/>
          </a:ln>
        </p:spPr>
        <p:txBody>
          <a:bodyPr spcFirstLastPara="1" wrap="square" lIns="68575" tIns="34275" rIns="68575" bIns="34275" anchor="t" anchorCtr="0"/>
          <a:lstStyle>
            <a:lvl1pPr marL="457200" lvl="0" indent="-228600" algn="ctr">
              <a:lnSpc>
                <a:spcPct val="100000"/>
              </a:lnSpc>
              <a:spcBef>
                <a:spcPts val="750"/>
              </a:spcBef>
              <a:spcAft>
                <a:spcPts val="0"/>
              </a:spcAft>
              <a:buSzPts val="1560"/>
              <a:buNone/>
              <a:defRPr sz="1200">
                <a:solidFill>
                  <a:srgbClr val="78B45C"/>
                </a:solidFill>
                <a:latin typeface="Open Sans SemiBold"/>
                <a:ea typeface="Open Sans SemiBold"/>
                <a:cs typeface="Open Sans SemiBold"/>
                <a:sym typeface="Open Sans SemiBold"/>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28" name="Google Shape;128;p10"/>
          <p:cNvSpPr txBox="1">
            <a:spLocks noGrp="1"/>
          </p:cNvSpPr>
          <p:nvPr>
            <p:ph type="body" idx="8"/>
          </p:nvPr>
        </p:nvSpPr>
        <p:spPr>
          <a:xfrm>
            <a:off x="1424082" y="3434577"/>
            <a:ext cx="1787182" cy="1183929"/>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29" name="Google Shape;129;p10"/>
          <p:cNvSpPr txBox="1">
            <a:spLocks noGrp="1"/>
          </p:cNvSpPr>
          <p:nvPr>
            <p:ph type="body" idx="9"/>
          </p:nvPr>
        </p:nvSpPr>
        <p:spPr>
          <a:xfrm>
            <a:off x="3669009" y="3434577"/>
            <a:ext cx="1863239" cy="1183929"/>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
        <p:nvSpPr>
          <p:cNvPr id="130" name="Google Shape;130;p10"/>
          <p:cNvSpPr txBox="1">
            <a:spLocks noGrp="1"/>
          </p:cNvSpPr>
          <p:nvPr>
            <p:ph type="body" idx="13"/>
          </p:nvPr>
        </p:nvSpPr>
        <p:spPr>
          <a:xfrm>
            <a:off x="5967801" y="3442577"/>
            <a:ext cx="1787182" cy="1183929"/>
          </a:xfrm>
          <a:prstGeom prst="rect">
            <a:avLst/>
          </a:prstGeom>
          <a:noFill/>
          <a:ln>
            <a:noFill/>
          </a:ln>
        </p:spPr>
        <p:txBody>
          <a:bodyPr spcFirstLastPara="1" wrap="square" lIns="68575" tIns="34275" rIns="68575" bIns="34275" anchor="t" anchorCtr="0"/>
          <a:lstStyle>
            <a:lvl1pPr marL="457200" lvl="0" indent="-228600" algn="ctr">
              <a:lnSpc>
                <a:spcPct val="110000"/>
              </a:lnSpc>
              <a:spcBef>
                <a:spcPts val="750"/>
              </a:spcBef>
              <a:spcAft>
                <a:spcPts val="0"/>
              </a:spcAft>
              <a:buSzPts val="1300"/>
              <a:buNone/>
              <a:defRPr sz="1000">
                <a:solidFill>
                  <a:srgbClr val="8B8B8B"/>
                </a:solidFill>
                <a:latin typeface="Open Sans"/>
                <a:ea typeface="Open Sans"/>
                <a:cs typeface="Open Sans"/>
                <a:sym typeface="Open Sans"/>
              </a:defRPr>
            </a:lvl1pPr>
            <a:lvl2pPr marL="914400" lvl="1" indent="-228600" algn="ctr">
              <a:lnSpc>
                <a:spcPct val="100000"/>
              </a:lnSpc>
              <a:spcBef>
                <a:spcPts val="750"/>
              </a:spcBef>
              <a:spcAft>
                <a:spcPts val="0"/>
              </a:spcAft>
              <a:buSzPts val="1140"/>
              <a:buFont typeface="Arial"/>
              <a:buNone/>
              <a:defRPr sz="1200" b="1" i="0">
                <a:solidFill>
                  <a:srgbClr val="95BC53"/>
                </a:solidFill>
              </a:defRPr>
            </a:lvl2pPr>
            <a:lvl3pPr marL="1371600" lvl="2" indent="-365760" algn="l">
              <a:lnSpc>
                <a:spcPct val="100000"/>
              </a:lnSpc>
              <a:spcBef>
                <a:spcPts val="750"/>
              </a:spcBef>
              <a:spcAft>
                <a:spcPts val="0"/>
              </a:spcAft>
              <a:buSzPts val="2160"/>
              <a:buChar char="▪"/>
              <a:defRPr/>
            </a:lvl3pPr>
            <a:lvl4pPr marL="1828800" lvl="3" indent="-371475" algn="l">
              <a:lnSpc>
                <a:spcPct val="100000"/>
              </a:lnSpc>
              <a:spcBef>
                <a:spcPts val="750"/>
              </a:spcBef>
              <a:spcAft>
                <a:spcPts val="0"/>
              </a:spcAft>
              <a:buSzPts val="2250"/>
              <a:buChar char="⎼"/>
              <a:defRPr/>
            </a:lvl4pPr>
            <a:lvl5pPr marL="2286000" lvl="4" indent="-400050" algn="l">
              <a:lnSpc>
                <a:spcPct val="100000"/>
              </a:lnSpc>
              <a:spcBef>
                <a:spcPts val="750"/>
              </a:spcBef>
              <a:spcAft>
                <a:spcPts val="0"/>
              </a:spcAft>
              <a:buSzPts val="27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434339" algn="l">
              <a:lnSpc>
                <a:spcPct val="100000"/>
              </a:lnSpc>
              <a:spcBef>
                <a:spcPts val="750"/>
              </a:spcBef>
              <a:spcAft>
                <a:spcPts val="0"/>
              </a:spcAft>
              <a:buSzPts val="3240"/>
              <a:buChar char="•"/>
              <a:defRPr/>
            </a:lvl7pPr>
            <a:lvl8pPr marL="3657600" lvl="7" indent="-434339" algn="l">
              <a:lnSpc>
                <a:spcPct val="90000"/>
              </a:lnSpc>
              <a:spcBef>
                <a:spcPts val="375"/>
              </a:spcBef>
              <a:spcAft>
                <a:spcPts val="0"/>
              </a:spcAft>
              <a:buSzPts val="3240"/>
              <a:buChar char="•"/>
              <a:defRPr/>
            </a:lvl8pPr>
            <a:lvl9pPr marL="4114800" lvl="8" indent="-434340" algn="l">
              <a:lnSpc>
                <a:spcPct val="90000"/>
              </a:lnSpc>
              <a:spcBef>
                <a:spcPts val="375"/>
              </a:spcBef>
              <a:spcAft>
                <a:spcPts val="0"/>
              </a:spcAft>
              <a:buSzPts val="3240"/>
              <a:buChar char="•"/>
              <a:defRPr/>
            </a:lvl9pPr>
          </a:lstStyle>
          <a:p>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838668"/>
            <a:ext cx="7886700" cy="429348"/>
          </a:xfrm>
          <a:prstGeom prst="rect">
            <a:avLst/>
          </a:prstGeom>
          <a:noFill/>
          <a:ln>
            <a:noFill/>
          </a:ln>
        </p:spPr>
        <p:txBody>
          <a:bodyPr spcFirstLastPara="1" wrap="square" lIns="68575" tIns="34275" rIns="68575" bIns="34275" anchor="b" anchorCtr="0"/>
          <a:lstStyle>
            <a:lvl1pPr marR="0" lvl="0" algn="l" rtl="0">
              <a:lnSpc>
                <a:spcPct val="90000"/>
              </a:lnSpc>
              <a:spcBef>
                <a:spcPts val="0"/>
              </a:spcBef>
              <a:spcAft>
                <a:spcPts val="0"/>
              </a:spcAft>
              <a:buClr>
                <a:srgbClr val="6D6E71"/>
              </a:buClr>
              <a:buSzPts val="2600"/>
              <a:buFont typeface="Arial Black"/>
              <a:buNone/>
              <a:defRPr sz="2600" b="0" i="0" u="none" strike="noStrike" cap="none">
                <a:solidFill>
                  <a:srgbClr val="6D6E7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628650" y="1369218"/>
            <a:ext cx="7886700" cy="3263504"/>
          </a:xfrm>
          <a:prstGeom prst="rect">
            <a:avLst/>
          </a:prstGeom>
          <a:noFill/>
          <a:ln>
            <a:noFill/>
          </a:ln>
        </p:spPr>
        <p:txBody>
          <a:bodyPr spcFirstLastPara="1" wrap="square" lIns="68575" tIns="34275" rIns="68575" bIns="34275" anchor="t" anchorCtr="0"/>
          <a:lstStyle>
            <a:lvl1pPr marL="457200" marR="0" lvl="0" indent="-352425" algn="l" rtl="0">
              <a:lnSpc>
                <a:spcPct val="100000"/>
              </a:lnSpc>
              <a:spcBef>
                <a:spcPts val="750"/>
              </a:spcBef>
              <a:spcAft>
                <a:spcPts val="0"/>
              </a:spcAft>
              <a:buClr>
                <a:schemeClr val="accent3"/>
              </a:buClr>
              <a:buSzPts val="1950"/>
              <a:buFont typeface="Arial"/>
              <a:buChar char="•"/>
              <a:defRPr sz="1500" b="0" i="0" u="none" strike="noStrike" cap="none">
                <a:solidFill>
                  <a:srgbClr val="6D6E71"/>
                </a:solidFill>
                <a:latin typeface="arial"/>
                <a:ea typeface="arial"/>
                <a:cs typeface="arial"/>
                <a:sym typeface="arial"/>
              </a:defRPr>
            </a:lvl1pPr>
            <a:lvl2pPr marL="914400" marR="0" lvl="1" indent="-313055" algn="l" rtl="0">
              <a:lnSpc>
                <a:spcPct val="100000"/>
              </a:lnSpc>
              <a:spcBef>
                <a:spcPts val="750"/>
              </a:spcBef>
              <a:spcAft>
                <a:spcPts val="0"/>
              </a:spcAft>
              <a:buClr>
                <a:schemeClr val="accent3"/>
              </a:buClr>
              <a:buSzPts val="1330"/>
              <a:buFont typeface="Courier New"/>
              <a:buChar char="o"/>
              <a:defRPr sz="1400" b="0" i="0" u="none" strike="noStrike" cap="none">
                <a:solidFill>
                  <a:srgbClr val="6D6E71"/>
                </a:solidFill>
                <a:latin typeface="Arial"/>
                <a:ea typeface="Arial"/>
                <a:cs typeface="Arial"/>
                <a:sym typeface="Arial"/>
              </a:defRPr>
            </a:lvl2pPr>
            <a:lvl3pPr marL="1371600" marR="0" lvl="2" indent="-320039" algn="l" rtl="0">
              <a:lnSpc>
                <a:spcPct val="100000"/>
              </a:lnSpc>
              <a:spcBef>
                <a:spcPts val="750"/>
              </a:spcBef>
              <a:spcAft>
                <a:spcPts val="0"/>
              </a:spcAft>
              <a:buClr>
                <a:schemeClr val="accent3"/>
              </a:buClr>
              <a:buSzPts val="1440"/>
              <a:buFont typeface="Noto Sans Symbols"/>
              <a:buChar char="▪"/>
              <a:defRPr sz="1200" b="0" i="0" u="none" strike="noStrike" cap="none">
                <a:solidFill>
                  <a:srgbClr val="6D6E71"/>
                </a:solidFill>
                <a:latin typeface="arial"/>
                <a:ea typeface="arial"/>
                <a:cs typeface="arial"/>
                <a:sym typeface="arial"/>
              </a:defRPr>
            </a:lvl3pPr>
            <a:lvl4pPr marL="1828800" marR="0" lvl="3" indent="-315912" algn="l" rtl="0">
              <a:lnSpc>
                <a:spcPct val="100000"/>
              </a:lnSpc>
              <a:spcBef>
                <a:spcPts val="750"/>
              </a:spcBef>
              <a:spcAft>
                <a:spcPts val="0"/>
              </a:spcAft>
              <a:buClr>
                <a:schemeClr val="accent3"/>
              </a:buClr>
              <a:buSzPts val="1375"/>
              <a:buFont typeface="Noto Sans Symbols"/>
              <a:buChar char="⎼"/>
              <a:defRPr sz="1100" b="0" i="0" u="none" strike="noStrike" cap="none">
                <a:solidFill>
                  <a:srgbClr val="6D6E71"/>
                </a:solidFill>
                <a:latin typeface="arial"/>
                <a:ea typeface="arial"/>
                <a:cs typeface="arial"/>
                <a:sym typeface="arial"/>
              </a:defRPr>
            </a:lvl4pPr>
            <a:lvl5pPr marL="2286000" marR="0" lvl="4" indent="-314325" algn="l" rtl="0">
              <a:lnSpc>
                <a:spcPct val="100000"/>
              </a:lnSpc>
              <a:spcBef>
                <a:spcPts val="750"/>
              </a:spcBef>
              <a:spcAft>
                <a:spcPts val="0"/>
              </a:spcAft>
              <a:buClr>
                <a:schemeClr val="accent3"/>
              </a:buClr>
              <a:buSzPts val="1350"/>
              <a:buFont typeface="Arial"/>
              <a:buChar char="•"/>
              <a:defRPr sz="900" b="0" i="0" u="none" strike="noStrike" cap="none">
                <a:solidFill>
                  <a:srgbClr val="6D6E71"/>
                </a:solidFill>
                <a:latin typeface="arial"/>
                <a:ea typeface="arial"/>
                <a:cs typeface="arial"/>
                <a:sym typeface="arial"/>
              </a:defRPr>
            </a:lvl5pPr>
            <a:lvl6pPr marL="2743200" marR="0" lvl="5" indent="-279400" algn="l" rtl="0">
              <a:lnSpc>
                <a:spcPct val="90000"/>
              </a:lnSpc>
              <a:spcBef>
                <a:spcPts val="375"/>
              </a:spcBef>
              <a:spcAft>
                <a:spcPts val="0"/>
              </a:spcAft>
              <a:buClr>
                <a:schemeClr val="dk1"/>
              </a:buClr>
              <a:buSzPts val="800"/>
              <a:buFont typeface="Arial"/>
              <a:buChar char="•"/>
              <a:defRPr sz="800" b="0" i="0" u="none" strike="noStrike" cap="none">
                <a:solidFill>
                  <a:schemeClr val="dk1"/>
                </a:solidFill>
                <a:latin typeface="arial"/>
                <a:ea typeface="arial"/>
                <a:cs typeface="arial"/>
                <a:sym typeface="arial"/>
              </a:defRPr>
            </a:lvl6pPr>
            <a:lvl7pPr marL="3200400" marR="0" lvl="6" indent="-320039" algn="l" rtl="0">
              <a:lnSpc>
                <a:spcPct val="100000"/>
              </a:lnSpc>
              <a:spcBef>
                <a:spcPts val="750"/>
              </a:spcBef>
              <a:spcAft>
                <a:spcPts val="0"/>
              </a:spcAft>
              <a:buClr>
                <a:schemeClr val="accent3"/>
              </a:buClr>
              <a:buSzPts val="1440"/>
              <a:buFont typeface="Arial"/>
              <a:buChar char="•"/>
              <a:defRPr sz="800" b="0" i="0" u="none" strike="noStrike" cap="none">
                <a:solidFill>
                  <a:srgbClr val="6D6E71"/>
                </a:solidFill>
                <a:latin typeface="arial"/>
                <a:ea typeface="arial"/>
                <a:cs typeface="arial"/>
                <a:sym typeface="arial"/>
              </a:defRPr>
            </a:lvl7pPr>
            <a:lvl8pPr marL="3657600" marR="0" lvl="7" indent="-320040"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8pPr>
            <a:lvl9pPr marL="4114800" marR="0" lvl="8" indent="-320040" algn="l" rtl="0">
              <a:lnSpc>
                <a:spcPct val="90000"/>
              </a:lnSpc>
              <a:spcBef>
                <a:spcPts val="375"/>
              </a:spcBef>
              <a:spcAft>
                <a:spcPts val="0"/>
              </a:spcAft>
              <a:buClr>
                <a:schemeClr val="accent3"/>
              </a:buClr>
              <a:buSzPts val="1440"/>
              <a:buFont typeface="Arial"/>
              <a:buChar char="•"/>
              <a:defRPr sz="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pn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48.jpeg"/><Relationship Id="rId21" Type="http://schemas.openxmlformats.org/officeDocument/2006/relationships/image" Target="../media/image66.png"/><Relationship Id="rId7" Type="http://schemas.openxmlformats.org/officeDocument/2006/relationships/image" Target="../media/image52.png"/><Relationship Id="rId12" Type="http://schemas.openxmlformats.org/officeDocument/2006/relationships/image" Target="../media/image57.jpe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notesSlide" Target="../notesSlides/notesSlide14.xml"/><Relationship Id="rId16" Type="http://schemas.openxmlformats.org/officeDocument/2006/relationships/image" Target="../media/image61.png"/><Relationship Id="rId20" Type="http://schemas.openxmlformats.org/officeDocument/2006/relationships/image" Target="../media/image65.png"/><Relationship Id="rId29" Type="http://schemas.openxmlformats.org/officeDocument/2006/relationships/image" Target="../media/image74.png"/><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6.png"/><Relationship Id="rId24" Type="http://schemas.openxmlformats.org/officeDocument/2006/relationships/image" Target="../media/image69.png"/><Relationship Id="rId5" Type="http://schemas.openxmlformats.org/officeDocument/2006/relationships/image" Target="../media/image50.png"/><Relationship Id="rId15" Type="http://schemas.openxmlformats.org/officeDocument/2006/relationships/image" Target="../media/image60.jpeg"/><Relationship Id="rId23" Type="http://schemas.openxmlformats.org/officeDocument/2006/relationships/image" Target="../media/image68.png"/><Relationship Id="rId28" Type="http://schemas.openxmlformats.org/officeDocument/2006/relationships/image" Target="../media/image73.png"/><Relationship Id="rId10" Type="http://schemas.openxmlformats.org/officeDocument/2006/relationships/image" Target="../media/image55.jpeg"/><Relationship Id="rId19" Type="http://schemas.openxmlformats.org/officeDocument/2006/relationships/image" Target="../media/image64.png"/><Relationship Id="rId31" Type="http://schemas.openxmlformats.org/officeDocument/2006/relationships/image" Target="../media/image4.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 Id="rId22" Type="http://schemas.openxmlformats.org/officeDocument/2006/relationships/image" Target="../media/image67.png"/><Relationship Id="rId27" Type="http://schemas.openxmlformats.org/officeDocument/2006/relationships/image" Target="../media/image72.png"/><Relationship Id="rId30"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78.png"/><Relationship Id="rId11" Type="http://schemas.openxmlformats.org/officeDocument/2006/relationships/image" Target="../media/image4.png"/><Relationship Id="rId5" Type="http://schemas.openxmlformats.org/officeDocument/2006/relationships/image" Target="../media/image77.png"/><Relationship Id="rId10" Type="http://schemas.openxmlformats.org/officeDocument/2006/relationships/image" Target="../media/image2.png"/><Relationship Id="rId4" Type="http://schemas.openxmlformats.org/officeDocument/2006/relationships/image" Target="../media/image76.png"/><Relationship Id="rId9" Type="http://schemas.openxmlformats.org/officeDocument/2006/relationships/image" Target="../media/image81.gif"/></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84.png"/><Relationship Id="rId4" Type="http://schemas.openxmlformats.org/officeDocument/2006/relationships/image" Target="../media/image83.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85.jpe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 Id="rId9"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1.gif"/><Relationship Id="rId7"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30.jpe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2.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6.jpeg"/><Relationship Id="rId7"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62"/>
          <p:cNvSpPr txBox="1">
            <a:spLocks noGrp="1"/>
          </p:cNvSpPr>
          <p:nvPr>
            <p:ph type="body" idx="1"/>
          </p:nvPr>
        </p:nvSpPr>
        <p:spPr>
          <a:xfrm>
            <a:off x="5812800" y="1396700"/>
            <a:ext cx="3255000" cy="1069500"/>
          </a:xfrm>
          <a:prstGeom prst="rect">
            <a:avLst/>
          </a:prstGeom>
          <a:noFill/>
          <a:ln>
            <a:noFill/>
          </a:ln>
        </p:spPr>
        <p:txBody>
          <a:bodyPr spcFirstLastPara="1" wrap="square" lIns="68575" tIns="34275" rIns="68575" bIns="34275" anchor="t" anchorCtr="0">
            <a:noAutofit/>
          </a:bodyPr>
          <a:lstStyle/>
          <a:p>
            <a:pPr marL="0" lvl="0" indent="0"/>
            <a:r>
              <a:rPr lang="de-DE" dirty="0"/>
              <a:t>EDESIX BODYCAMS </a:t>
            </a:r>
            <a:endParaRPr dirty="0"/>
          </a:p>
        </p:txBody>
      </p:sp>
      <p:sp>
        <p:nvSpPr>
          <p:cNvPr id="627" name="Google Shape;627;p62"/>
          <p:cNvSpPr txBox="1">
            <a:spLocks noGrp="1"/>
          </p:cNvSpPr>
          <p:nvPr>
            <p:ph type="body" idx="3"/>
          </p:nvPr>
        </p:nvSpPr>
        <p:spPr>
          <a:xfrm>
            <a:off x="5888935" y="2835264"/>
            <a:ext cx="3059130" cy="702020"/>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t>BEWÄHRTE UND FLEXIBLE</a:t>
            </a:r>
            <a:br>
              <a:rPr lang="en-GB" dirty="0"/>
            </a:br>
            <a:r>
              <a:rPr lang="de-DE" dirty="0"/>
              <a:t>SICHERHEITSLÖSUNGEN</a:t>
            </a:r>
            <a:br>
              <a:rPr lang="en-GB" dirty="0"/>
            </a:br>
            <a:r>
              <a:rPr lang="de-DE" dirty="0"/>
              <a:t>FÜR EINSATZKRÄFTE </a:t>
            </a:r>
            <a:endParaRPr dirty="0"/>
          </a:p>
        </p:txBody>
      </p:sp>
    </p:spTree>
  </p:cSld>
  <p:clrMapOvr>
    <a:masterClrMapping/>
  </p:clrMapOvr>
  <p:transition spd="med"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71"/>
          <p:cNvSpPr/>
          <p:nvPr/>
        </p:nvSpPr>
        <p:spPr>
          <a:xfrm>
            <a:off x="0" y="0"/>
            <a:ext cx="4611471" cy="5143500"/>
          </a:xfrm>
          <a:prstGeom prst="rect">
            <a:avLst/>
          </a:prstGeom>
          <a:solidFill>
            <a:srgbClr val="2413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39" name="Google Shape;739;p71"/>
          <p:cNvSpPr txBox="1">
            <a:spLocks noGrp="1"/>
          </p:cNvSpPr>
          <p:nvPr>
            <p:ph type="body" idx="1"/>
          </p:nvPr>
        </p:nvSpPr>
        <p:spPr>
          <a:xfrm>
            <a:off x="4851249" y="481839"/>
            <a:ext cx="4046357" cy="4206919"/>
          </a:xfrm>
          <a:prstGeom prst="rect">
            <a:avLst/>
          </a:prstGeom>
          <a:noFill/>
          <a:ln>
            <a:noFill/>
          </a:ln>
        </p:spPr>
        <p:txBody>
          <a:bodyPr spcFirstLastPara="1" wrap="square" lIns="68575" tIns="34275" rIns="68575" bIns="34275" anchor="ctr" anchorCtr="0">
            <a:noAutofit/>
          </a:bodyPr>
          <a:lstStyle/>
          <a:p>
            <a:pPr marL="214112" lvl="0" indent="-214112">
              <a:buSzPts val="1203"/>
              <a:buFont typeface="Arial"/>
              <a:buChar char="•"/>
            </a:pPr>
            <a:r>
              <a:rPr lang="de-DE" sz="1050" dirty="0">
                <a:solidFill>
                  <a:schemeClr val="accent6">
                    <a:lumMod val="50000"/>
                  </a:schemeClr>
                </a:solidFill>
                <a:latin typeface="Arial" pitchFamily="34" charset="0"/>
                <a:cs typeface="Arial" pitchFamily="34" charset="0"/>
              </a:rPr>
              <a:t>Effektive und effiziente Erfassung von beweisfähigem Video- und Audiomaterial für die strafrechtliche Verfolgung </a:t>
            </a:r>
          </a:p>
          <a:p>
            <a:pPr marL="214112" lvl="0" indent="-214112">
              <a:buSzPts val="1203"/>
              <a:buFont typeface="Arial"/>
              <a:buChar char="•"/>
            </a:pPr>
            <a:r>
              <a:rPr lang="de-DE" sz="1050" dirty="0">
                <a:solidFill>
                  <a:schemeClr val="accent6">
                    <a:lumMod val="50000"/>
                  </a:schemeClr>
                </a:solidFill>
                <a:latin typeface="Arial" pitchFamily="34" charset="0"/>
                <a:cs typeface="Arial" pitchFamily="34" charset="0"/>
              </a:rPr>
              <a:t>Abschreckungseffekt zur Vermeidung von Aggressionen gegen Sicherheitspersonal und Deeskalation in Risikosituationen </a:t>
            </a:r>
          </a:p>
          <a:p>
            <a:pPr marL="214112" lvl="0" indent="-214112">
              <a:buSzPts val="1203"/>
              <a:buFont typeface="Arial"/>
              <a:buChar char="•"/>
            </a:pPr>
            <a:r>
              <a:rPr lang="de-DE" sz="1050" dirty="0">
                <a:solidFill>
                  <a:schemeClr val="accent6">
                    <a:lumMod val="50000"/>
                  </a:schemeClr>
                </a:solidFill>
                <a:latin typeface="Arial" pitchFamily="34" charset="0"/>
                <a:cs typeface="Arial" pitchFamily="34" charset="0"/>
              </a:rPr>
              <a:t>Mittel zur Überprüfung der etablierten Vorgehensweisen bei Zwischenfällen zur Ermittlung der wirkungsvollsten Verfahren und zur kontinuierlichen Weiterbildung des Personals </a:t>
            </a:r>
          </a:p>
          <a:p>
            <a:pPr marL="214112" lvl="0" indent="-214112">
              <a:buSzPts val="1203"/>
              <a:buFont typeface="Arial"/>
              <a:buChar char="•"/>
            </a:pPr>
            <a:r>
              <a:rPr lang="de-DE" sz="1050" dirty="0">
                <a:solidFill>
                  <a:schemeClr val="accent6">
                    <a:lumMod val="50000"/>
                  </a:schemeClr>
                </a:solidFill>
                <a:latin typeface="Arial" pitchFamily="34" charset="0"/>
                <a:cs typeface="Arial" pitchFamily="34" charset="0"/>
              </a:rPr>
              <a:t>Schnellere und gerechtere Abwicklung von Vorfällen, Versicherungsangelegenheiten und Beschwerden </a:t>
            </a:r>
          </a:p>
          <a:p>
            <a:pPr marL="214112" lvl="0" indent="-214112">
              <a:buSzPts val="1203"/>
              <a:buFont typeface="Arial"/>
              <a:buChar char="•"/>
            </a:pPr>
            <a:r>
              <a:rPr lang="de-DE" sz="1050" dirty="0">
                <a:solidFill>
                  <a:schemeClr val="accent6">
                    <a:lumMod val="50000"/>
                  </a:schemeClr>
                </a:solidFill>
                <a:latin typeface="Arial" pitchFamily="34" charset="0"/>
                <a:cs typeface="Arial" pitchFamily="34" charset="0"/>
              </a:rPr>
              <a:t>Vollständige Integration in Videoüberwachungsanlagen für zusätzliches Audio- und Videomaterial </a:t>
            </a:r>
          </a:p>
          <a:p>
            <a:pPr marL="214112" lvl="0" indent="-214112">
              <a:buSzPts val="1203"/>
              <a:buFont typeface="Arial"/>
              <a:buChar char="•"/>
            </a:pPr>
            <a:r>
              <a:rPr lang="de-DE" sz="1050" dirty="0">
                <a:solidFill>
                  <a:schemeClr val="accent6">
                    <a:lumMod val="50000"/>
                  </a:schemeClr>
                </a:solidFill>
                <a:latin typeface="Arial" pitchFamily="34" charset="0"/>
                <a:cs typeface="Arial" pitchFamily="34" charset="0"/>
              </a:rPr>
              <a:t>Bietet Sicherheitspersonal die Möglichkeit, sich zugänglich und kundenorientiert zu präsentieren </a:t>
            </a:r>
          </a:p>
          <a:p>
            <a:pPr marL="214112" lvl="0" indent="-214112">
              <a:buSzPts val="1203"/>
              <a:buFont typeface="Arial"/>
              <a:buChar char="•"/>
            </a:pPr>
            <a:r>
              <a:rPr lang="de-DE" sz="1050" dirty="0">
                <a:solidFill>
                  <a:schemeClr val="accent6">
                    <a:lumMod val="50000"/>
                  </a:schemeClr>
                </a:solidFill>
                <a:latin typeface="Arial" pitchFamily="34" charset="0"/>
                <a:cs typeface="Arial" pitchFamily="34" charset="0"/>
              </a:rPr>
              <a:t>Live-Streaming über WLAN ermöglicht die Auswertung von Vorfällen in Echtzeit, sodass wirksame Maßnahmen ergriffen werden können</a:t>
            </a:r>
            <a:endParaRPr sz="1050" dirty="0">
              <a:solidFill>
                <a:schemeClr val="accent6">
                  <a:lumMod val="50000"/>
                </a:schemeClr>
              </a:solidFill>
              <a:latin typeface="Arial" pitchFamily="34" charset="0"/>
              <a:ea typeface="Arial"/>
              <a:cs typeface="Arial" pitchFamily="34" charset="0"/>
              <a:sym typeface="Arial"/>
            </a:endParaRPr>
          </a:p>
        </p:txBody>
      </p:sp>
      <p:sp>
        <p:nvSpPr>
          <p:cNvPr id="740" name="Google Shape;740;p71"/>
          <p:cNvSpPr txBox="1">
            <a:spLocks noGrp="1"/>
          </p:cNvSpPr>
          <p:nvPr>
            <p:ph type="body" idx="2"/>
          </p:nvPr>
        </p:nvSpPr>
        <p:spPr>
          <a:xfrm>
            <a:off x="490952" y="273132"/>
            <a:ext cx="3816353" cy="1904584"/>
          </a:xfrm>
          <a:prstGeom prst="rect">
            <a:avLst/>
          </a:prstGeom>
          <a:noFill/>
          <a:ln>
            <a:noFill/>
          </a:ln>
        </p:spPr>
        <p:txBody>
          <a:bodyPr spcFirstLastPara="1" wrap="square" lIns="68575" tIns="34275" rIns="68575" bIns="34275" anchor="t" anchorCtr="0">
            <a:noAutofit/>
          </a:bodyPr>
          <a:lstStyle/>
          <a:p>
            <a:pPr marL="0" lvl="0" indent="0">
              <a:spcBef>
                <a:spcPts val="0"/>
              </a:spcBef>
              <a:buSzPts val="2730"/>
            </a:pPr>
            <a:r>
              <a:rPr lang="de-DE" sz="2100" dirty="0">
                <a:latin typeface="Arial Black" pitchFamily="34" charset="0"/>
                <a:cs typeface="Arial" pitchFamily="34" charset="0"/>
              </a:rPr>
              <a:t>VORTEILE DER NUTZUNG VON BODYCAMS FÜR SICHERHEITSPERSONAL</a:t>
            </a:r>
            <a:endParaRPr sz="2100" dirty="0">
              <a:latin typeface="Arial Black" pitchFamily="34" charset="0"/>
              <a:ea typeface="Arial Black"/>
              <a:cs typeface="Arial" pitchFamily="34" charset="0"/>
              <a:sym typeface="Arial Black"/>
            </a:endParaRPr>
          </a:p>
        </p:txBody>
      </p:sp>
      <p:pic>
        <p:nvPicPr>
          <p:cNvPr id="741" name="Google Shape;741;p71"/>
          <p:cNvPicPr preferRelativeResize="0">
            <a:picLocks noGrp="1"/>
          </p:cNvPicPr>
          <p:nvPr>
            <p:ph type="pic" idx="3"/>
          </p:nvPr>
        </p:nvPicPr>
        <p:blipFill rotWithShape="1">
          <a:blip r:embed="rId3" cstate="print">
            <a:alphaModFix/>
          </a:blip>
          <a:srcRect/>
          <a:stretch/>
        </p:blipFill>
        <p:spPr>
          <a:xfrm>
            <a:off x="616079" y="1833196"/>
            <a:ext cx="3331075" cy="2492620"/>
          </a:xfrm>
          <a:prstGeom prst="rect">
            <a:avLst/>
          </a:prstGeom>
          <a:noFill/>
          <a:ln>
            <a:noFill/>
          </a:ln>
        </p:spPr>
      </p:pic>
      <p:pic>
        <p:nvPicPr>
          <p:cNvPr id="742" name="Google Shape;742;p71" descr="Edesix_Logo_White.png"/>
          <p:cNvPicPr preferRelativeResize="0"/>
          <p:nvPr/>
        </p:nvPicPr>
        <p:blipFill rotWithShape="1">
          <a:blip r:embed="rId4" cstate="print">
            <a:alphaModFix/>
          </a:blip>
          <a:srcRect/>
          <a:stretch/>
        </p:blipFill>
        <p:spPr>
          <a:xfrm>
            <a:off x="7613548" y="4589973"/>
            <a:ext cx="1429516" cy="435757"/>
          </a:xfrm>
          <a:prstGeom prst="rect">
            <a:avLst/>
          </a:prstGeom>
          <a:noFill/>
          <a:ln>
            <a:noFill/>
          </a:ln>
        </p:spPr>
      </p:pic>
      <p:pic>
        <p:nvPicPr>
          <p:cNvPr id="743" name="Google Shape;743;p71"/>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2"/>
          <p:cNvSpPr/>
          <p:nvPr/>
        </p:nvSpPr>
        <p:spPr>
          <a:xfrm>
            <a:off x="0" y="0"/>
            <a:ext cx="4611471" cy="5143500"/>
          </a:xfrm>
          <a:prstGeom prst="rect">
            <a:avLst/>
          </a:prstGeom>
          <a:solidFill>
            <a:srgbClr val="2413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49" name="Google Shape;749;p72"/>
          <p:cNvSpPr txBox="1">
            <a:spLocks noGrp="1"/>
          </p:cNvSpPr>
          <p:nvPr>
            <p:ph type="body" idx="1"/>
          </p:nvPr>
        </p:nvSpPr>
        <p:spPr>
          <a:xfrm>
            <a:off x="4851252" y="427368"/>
            <a:ext cx="3786273" cy="4234016"/>
          </a:xfrm>
          <a:prstGeom prst="rect">
            <a:avLst/>
          </a:prstGeom>
          <a:noFill/>
          <a:ln>
            <a:noFill/>
          </a:ln>
        </p:spPr>
        <p:txBody>
          <a:bodyPr spcFirstLastPara="1" wrap="square" lIns="68575" tIns="34275" rIns="68575" bIns="34275" anchor="ctr" anchorCtr="0">
            <a:noAutofit/>
          </a:bodyPr>
          <a:lstStyle/>
          <a:p>
            <a:pPr marL="214112" lvl="0" indent="-214112">
              <a:buFont typeface="Arial"/>
              <a:buChar char="•"/>
            </a:pPr>
            <a:r>
              <a:rPr lang="de-DE" sz="1050" dirty="0">
                <a:solidFill>
                  <a:schemeClr val="accent6">
                    <a:lumMod val="50000"/>
                  </a:schemeClr>
                </a:solidFill>
                <a:latin typeface="Arial" pitchFamily="34" charset="0"/>
                <a:cs typeface="Arial" pitchFamily="34" charset="0"/>
              </a:rPr>
              <a:t>Bietet zusätzliche Sicherheit für allein arbeitende Mitarbeiter, wenn das Haus oder Grundstück eines Fremden betreten werden muss </a:t>
            </a:r>
          </a:p>
          <a:p>
            <a:pPr marL="214112" lvl="0" indent="-214112">
              <a:buFont typeface="Arial"/>
              <a:buChar char="•"/>
            </a:pPr>
            <a:r>
              <a:rPr lang="de-DE" sz="1050" dirty="0">
                <a:solidFill>
                  <a:schemeClr val="accent6">
                    <a:lumMod val="50000"/>
                  </a:schemeClr>
                </a:solidFill>
                <a:latin typeface="Arial" pitchFamily="34" charset="0"/>
                <a:cs typeface="Arial" pitchFamily="34" charset="0"/>
              </a:rPr>
              <a:t>Dient als Nachweis der durchgeführten Aktionen </a:t>
            </a:r>
            <a:br>
              <a:rPr lang="de-DE" sz="1050" dirty="0">
                <a:solidFill>
                  <a:schemeClr val="accent6">
                    <a:lumMod val="50000"/>
                  </a:schemeClr>
                </a:solidFill>
                <a:latin typeface="Arial" pitchFamily="34" charset="0"/>
                <a:cs typeface="Arial" pitchFamily="34" charset="0"/>
              </a:rPr>
            </a:br>
            <a:r>
              <a:rPr lang="de-DE" sz="1050" dirty="0">
                <a:solidFill>
                  <a:schemeClr val="accent6">
                    <a:lumMod val="50000"/>
                  </a:schemeClr>
                </a:solidFill>
                <a:latin typeface="Arial" pitchFamily="34" charset="0"/>
                <a:cs typeface="Arial" pitchFamily="34" charset="0"/>
              </a:rPr>
              <a:t>für Mitarbeiter, die mit der Erfüllung von Aufgaben </a:t>
            </a:r>
            <a:br>
              <a:rPr lang="de-DE" sz="1050" dirty="0">
                <a:solidFill>
                  <a:schemeClr val="accent6">
                    <a:lumMod val="50000"/>
                  </a:schemeClr>
                </a:solidFill>
                <a:latin typeface="Arial" pitchFamily="34" charset="0"/>
                <a:cs typeface="Arial" pitchFamily="34" charset="0"/>
              </a:rPr>
            </a:br>
            <a:r>
              <a:rPr lang="de-DE" sz="1050" dirty="0">
                <a:solidFill>
                  <a:schemeClr val="accent6">
                    <a:lumMod val="50000"/>
                  </a:schemeClr>
                </a:solidFill>
                <a:latin typeface="Arial" pitchFamily="34" charset="0"/>
                <a:cs typeface="Arial" pitchFamily="34" charset="0"/>
              </a:rPr>
              <a:t>betraut wurden oder die im Auftrag eines anderen Unternehmens handeln </a:t>
            </a:r>
          </a:p>
          <a:p>
            <a:pPr marL="214112" lvl="0" indent="-214112">
              <a:buFont typeface="Arial"/>
              <a:buChar char="•"/>
            </a:pPr>
            <a:r>
              <a:rPr lang="de-DE" sz="1050" dirty="0">
                <a:solidFill>
                  <a:schemeClr val="accent6">
                    <a:lumMod val="50000"/>
                  </a:schemeClr>
                </a:solidFill>
                <a:latin typeface="Arial" pitchFamily="34" charset="0"/>
                <a:cs typeface="Arial" pitchFamily="34" charset="0"/>
              </a:rPr>
              <a:t>Abschreckungseffekt zur Vermeidung von Aggressionen gegen den Träger der Kamera</a:t>
            </a:r>
            <a:endParaRPr sz="1050" dirty="0">
              <a:solidFill>
                <a:schemeClr val="accent6">
                  <a:lumMod val="50000"/>
                </a:schemeClr>
              </a:solidFill>
              <a:latin typeface="Arial" pitchFamily="34" charset="0"/>
              <a:ea typeface="Arial"/>
              <a:cs typeface="Arial" pitchFamily="34" charset="0"/>
              <a:sym typeface="Arial"/>
            </a:endParaRPr>
          </a:p>
          <a:p>
            <a:pPr marL="214112" lvl="0" indent="-214112">
              <a:buFont typeface="Arial"/>
              <a:buChar char="•"/>
            </a:pPr>
            <a:r>
              <a:rPr lang="de-DE" sz="1050" dirty="0">
                <a:solidFill>
                  <a:schemeClr val="accent6">
                    <a:lumMod val="50000"/>
                  </a:schemeClr>
                </a:solidFill>
                <a:latin typeface="Arial" pitchFamily="34" charset="0"/>
                <a:cs typeface="Arial" pitchFamily="34" charset="0"/>
              </a:rPr>
              <a:t>Mit der Bodycam-Lösung von Edesix müssen Alleinarbeiter nicht erst zur Zentrale zurückkehren, </a:t>
            </a:r>
            <a:br>
              <a:rPr lang="de-DE" sz="1050" dirty="0">
                <a:solidFill>
                  <a:schemeClr val="accent6">
                    <a:lumMod val="50000"/>
                  </a:schemeClr>
                </a:solidFill>
                <a:latin typeface="Arial" pitchFamily="34" charset="0"/>
                <a:cs typeface="Arial" pitchFamily="34" charset="0"/>
              </a:rPr>
            </a:br>
            <a:r>
              <a:rPr lang="de-DE" sz="1050" dirty="0">
                <a:solidFill>
                  <a:schemeClr val="accent6">
                    <a:lumMod val="50000"/>
                  </a:schemeClr>
                </a:solidFill>
                <a:latin typeface="Arial" pitchFamily="34" charset="0"/>
                <a:cs typeface="Arial" pitchFamily="34" charset="0"/>
              </a:rPr>
              <a:t>um ihr Videomaterial herunterzuladen und weiterzugeben und sparen so Zeit und Aufwand </a:t>
            </a:r>
          </a:p>
          <a:p>
            <a:pPr marL="214112" lvl="0" indent="-214112">
              <a:buFont typeface="Arial"/>
              <a:buChar char="•"/>
            </a:pPr>
            <a:r>
              <a:rPr lang="de-DE" sz="1050" dirty="0">
                <a:solidFill>
                  <a:schemeClr val="accent6">
                    <a:lumMod val="50000"/>
                  </a:schemeClr>
                </a:solidFill>
                <a:latin typeface="Arial" pitchFamily="34" charset="0"/>
                <a:cs typeface="Arial" pitchFamily="34" charset="0"/>
              </a:rPr>
              <a:t>Effektive und effiziente Erfassung von </a:t>
            </a:r>
            <a:br>
              <a:rPr lang="de-DE" sz="1050" dirty="0">
                <a:solidFill>
                  <a:schemeClr val="accent6">
                    <a:lumMod val="50000"/>
                  </a:schemeClr>
                </a:solidFill>
                <a:latin typeface="Arial" pitchFamily="34" charset="0"/>
                <a:cs typeface="Arial" pitchFamily="34" charset="0"/>
              </a:rPr>
            </a:br>
            <a:r>
              <a:rPr lang="de-DE" sz="1050" dirty="0">
                <a:solidFill>
                  <a:schemeClr val="accent6">
                    <a:lumMod val="50000"/>
                  </a:schemeClr>
                </a:solidFill>
                <a:latin typeface="Arial" pitchFamily="34" charset="0"/>
                <a:cs typeface="Arial" pitchFamily="34" charset="0"/>
              </a:rPr>
              <a:t>beweisfähigem Video- und Audiomaterial für die strafrechtliche Verfolgung</a:t>
            </a:r>
            <a:endParaRPr sz="1050" dirty="0">
              <a:solidFill>
                <a:schemeClr val="accent6">
                  <a:lumMod val="50000"/>
                </a:schemeClr>
              </a:solidFill>
              <a:latin typeface="Arial" pitchFamily="34" charset="0"/>
              <a:ea typeface="Arial"/>
              <a:cs typeface="Arial" pitchFamily="34" charset="0"/>
              <a:sym typeface="Arial"/>
            </a:endParaRPr>
          </a:p>
          <a:p>
            <a:pPr marL="214112" lvl="0" indent="-131562" algn="l" rtl="0">
              <a:lnSpc>
                <a:spcPct val="110000"/>
              </a:lnSpc>
              <a:spcBef>
                <a:spcPts val="750"/>
              </a:spcBef>
              <a:spcAft>
                <a:spcPts val="0"/>
              </a:spcAft>
              <a:buSzPts val="1300"/>
              <a:buFont typeface="Arial"/>
              <a:buNone/>
            </a:pPr>
            <a:endParaRPr sz="1100" dirty="0">
              <a:solidFill>
                <a:srgbClr val="363738"/>
              </a:solidFill>
              <a:latin typeface="Arial"/>
              <a:ea typeface="Arial"/>
              <a:cs typeface="Arial"/>
              <a:sym typeface="Arial"/>
            </a:endParaRPr>
          </a:p>
        </p:txBody>
      </p:sp>
      <p:sp>
        <p:nvSpPr>
          <p:cNvPr id="750" name="Google Shape;750;p72"/>
          <p:cNvSpPr txBox="1">
            <a:spLocks noGrp="1"/>
          </p:cNvSpPr>
          <p:nvPr>
            <p:ph type="body" idx="2"/>
          </p:nvPr>
        </p:nvSpPr>
        <p:spPr>
          <a:xfrm>
            <a:off x="380616" y="296511"/>
            <a:ext cx="3577821" cy="1546577"/>
          </a:xfrm>
          <a:prstGeom prst="rect">
            <a:avLst/>
          </a:prstGeom>
          <a:noFill/>
          <a:ln>
            <a:noFill/>
          </a:ln>
        </p:spPr>
        <p:txBody>
          <a:bodyPr spcFirstLastPara="1" wrap="square" lIns="68575" tIns="34275" rIns="68575" bIns="34275" anchor="t" anchorCtr="0">
            <a:noAutofit/>
          </a:bodyPr>
          <a:lstStyle/>
          <a:p>
            <a:pPr marL="0" lvl="0" indent="0">
              <a:spcBef>
                <a:spcPts val="0"/>
              </a:spcBef>
              <a:buSzPts val="3120"/>
            </a:pPr>
            <a:r>
              <a:rPr lang="de-DE" sz="2100" dirty="0">
                <a:latin typeface="Arial Black" pitchFamily="34" charset="0"/>
              </a:rPr>
              <a:t>VORTEILE DER NUTZUNG VON BODYCAMS FÜR ALLEINARBEITER</a:t>
            </a:r>
            <a:endParaRPr sz="2100" dirty="0">
              <a:latin typeface="Arial Black" pitchFamily="34" charset="0"/>
              <a:ea typeface="Arial Black"/>
              <a:cs typeface="Arial Black"/>
              <a:sym typeface="Arial Black"/>
            </a:endParaRPr>
          </a:p>
        </p:txBody>
      </p:sp>
      <p:pic>
        <p:nvPicPr>
          <p:cNvPr id="751" name="Google Shape;751;p72"/>
          <p:cNvPicPr preferRelativeResize="0">
            <a:picLocks noGrp="1"/>
          </p:cNvPicPr>
          <p:nvPr>
            <p:ph type="pic" idx="3"/>
          </p:nvPr>
        </p:nvPicPr>
        <p:blipFill rotWithShape="1">
          <a:blip r:embed="rId3" cstate="print">
            <a:alphaModFix/>
          </a:blip>
          <a:srcRect/>
          <a:stretch/>
        </p:blipFill>
        <p:spPr>
          <a:xfrm>
            <a:off x="607619" y="1843088"/>
            <a:ext cx="3350818" cy="2427685"/>
          </a:xfrm>
          <a:prstGeom prst="rect">
            <a:avLst/>
          </a:prstGeom>
          <a:noFill/>
          <a:ln>
            <a:noFill/>
          </a:ln>
        </p:spPr>
      </p:pic>
      <p:pic>
        <p:nvPicPr>
          <p:cNvPr id="752" name="Google Shape;752;p72" descr="Edesix_Logo_White.png"/>
          <p:cNvPicPr preferRelativeResize="0"/>
          <p:nvPr/>
        </p:nvPicPr>
        <p:blipFill rotWithShape="1">
          <a:blip r:embed="rId4" cstate="print">
            <a:alphaModFix/>
          </a:blip>
          <a:srcRect/>
          <a:stretch/>
        </p:blipFill>
        <p:spPr>
          <a:xfrm>
            <a:off x="7613548" y="4589973"/>
            <a:ext cx="1429516" cy="435757"/>
          </a:xfrm>
          <a:prstGeom prst="rect">
            <a:avLst/>
          </a:prstGeom>
          <a:noFill/>
          <a:ln>
            <a:noFill/>
          </a:ln>
        </p:spPr>
      </p:pic>
      <p:pic>
        <p:nvPicPr>
          <p:cNvPr id="753" name="Google Shape;753;p72"/>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73"/>
          <p:cNvSpPr/>
          <p:nvPr/>
        </p:nvSpPr>
        <p:spPr>
          <a:xfrm>
            <a:off x="0" y="0"/>
            <a:ext cx="4611471" cy="5143500"/>
          </a:xfrm>
          <a:prstGeom prst="rect">
            <a:avLst/>
          </a:prstGeom>
          <a:solidFill>
            <a:srgbClr val="2413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59" name="Google Shape;759;p73"/>
          <p:cNvSpPr txBox="1">
            <a:spLocks noGrp="1"/>
          </p:cNvSpPr>
          <p:nvPr>
            <p:ph type="body" idx="1"/>
          </p:nvPr>
        </p:nvSpPr>
        <p:spPr>
          <a:xfrm>
            <a:off x="4851249" y="470902"/>
            <a:ext cx="3769847" cy="3783524"/>
          </a:xfrm>
          <a:prstGeom prst="rect">
            <a:avLst/>
          </a:prstGeom>
          <a:noFill/>
          <a:ln>
            <a:noFill/>
          </a:ln>
        </p:spPr>
        <p:txBody>
          <a:bodyPr spcFirstLastPara="1" wrap="square" lIns="68575" tIns="34275" rIns="68575" bIns="34275" anchor="ctr" anchorCtr="0">
            <a:noAutofit/>
          </a:bodyPr>
          <a:lstStyle/>
          <a:p>
            <a:pPr marL="214112" lvl="0" indent="-214112">
              <a:buFont typeface="Arial"/>
              <a:buChar char="•"/>
            </a:pPr>
            <a:r>
              <a:rPr lang="de-DE" dirty="0">
                <a:solidFill>
                  <a:schemeClr val="accent6">
                    <a:lumMod val="50000"/>
                  </a:schemeClr>
                </a:solidFill>
                <a:latin typeface="Arial" pitchFamily="34" charset="0"/>
                <a:cs typeface="Arial" pitchFamily="34" charset="0"/>
              </a:rPr>
              <a:t>Abschreckungseffekt zur Vermeidung von Aggressionen gegen Rettungssanitäter und Krankenhauspersonal </a:t>
            </a:r>
          </a:p>
          <a:p>
            <a:pPr marL="214112" lvl="0" indent="-214112">
              <a:buFont typeface="Arial"/>
              <a:buChar char="•"/>
            </a:pPr>
            <a:r>
              <a:rPr lang="de-DE" dirty="0">
                <a:solidFill>
                  <a:schemeClr val="accent6">
                    <a:lumMod val="50000"/>
                  </a:schemeClr>
                </a:solidFill>
                <a:latin typeface="Arial" pitchFamily="34" charset="0"/>
                <a:cs typeface="Arial" pitchFamily="34" charset="0"/>
              </a:rPr>
              <a:t>Erfassung von beweiskräftigem Video- und Audiomaterial zur Unterstützung von Fällen, bei denen eine Eskalation </a:t>
            </a:r>
            <a:br>
              <a:rPr lang="de-DE" dirty="0">
                <a:solidFill>
                  <a:schemeClr val="accent6">
                    <a:lumMod val="50000"/>
                  </a:schemeClr>
                </a:solidFill>
                <a:latin typeface="Arial" pitchFamily="34" charset="0"/>
                <a:cs typeface="Arial" pitchFamily="34" charset="0"/>
              </a:rPr>
            </a:br>
            <a:r>
              <a:rPr lang="de-DE" dirty="0">
                <a:solidFill>
                  <a:schemeClr val="accent6">
                    <a:lumMod val="50000"/>
                  </a:schemeClr>
                </a:solidFill>
                <a:latin typeface="Arial" pitchFamily="34" charset="0"/>
                <a:cs typeface="Arial" pitchFamily="34" charset="0"/>
              </a:rPr>
              <a:t>bis zur polizeilichen oder justizbehördlichen Ebene erforderlich ist </a:t>
            </a:r>
          </a:p>
          <a:p>
            <a:pPr marL="214112" lvl="0" indent="-214112">
              <a:buFont typeface="Arial"/>
              <a:buChar char="•"/>
            </a:pPr>
            <a:r>
              <a:rPr lang="de-DE" dirty="0">
                <a:solidFill>
                  <a:schemeClr val="accent6">
                    <a:lumMod val="50000"/>
                  </a:schemeClr>
                </a:solidFill>
                <a:latin typeface="Arial" pitchFamily="34" charset="0"/>
                <a:cs typeface="Arial" pitchFamily="34" charset="0"/>
              </a:rPr>
              <a:t>Ermittlung der wirkungsvollsten Verfahren und Bewertung von Protokollen und Ausrüstungsgegenständen </a:t>
            </a:r>
          </a:p>
          <a:p>
            <a:pPr marL="214112" lvl="0" indent="-214112">
              <a:buFont typeface="Arial"/>
              <a:buChar char="•"/>
            </a:pPr>
            <a:r>
              <a:rPr lang="de-DE" sz="1050" dirty="0">
                <a:solidFill>
                  <a:schemeClr val="accent6">
                    <a:lumMod val="50000"/>
                  </a:schemeClr>
                </a:solidFill>
                <a:latin typeface="Arial" pitchFamily="34" charset="0"/>
                <a:cs typeface="Arial" pitchFamily="34" charset="0"/>
              </a:rPr>
              <a:t>Verringerung</a:t>
            </a:r>
            <a:r>
              <a:rPr lang="de-DE" dirty="0">
                <a:solidFill>
                  <a:schemeClr val="accent6">
                    <a:lumMod val="50000"/>
                  </a:schemeClr>
                </a:solidFill>
                <a:latin typeface="Arial" pitchFamily="34" charset="0"/>
                <a:cs typeface="Arial" pitchFamily="34" charset="0"/>
              </a:rPr>
              <a:t> der Anzahl falscher Beschwerden und Anschuldigungen gegen die Träger der Badge </a:t>
            </a:r>
          </a:p>
          <a:p>
            <a:pPr marL="214112" lvl="0" indent="-214112">
              <a:buFont typeface="Arial"/>
              <a:buChar char="•"/>
            </a:pPr>
            <a:r>
              <a:rPr lang="de-DE" dirty="0">
                <a:solidFill>
                  <a:schemeClr val="accent6">
                    <a:lumMod val="50000"/>
                  </a:schemeClr>
                </a:solidFill>
                <a:latin typeface="Arial" pitchFamily="34" charset="0"/>
                <a:cs typeface="Arial" pitchFamily="34" charset="0"/>
              </a:rPr>
              <a:t>SPEC5-zertifiziert </a:t>
            </a:r>
          </a:p>
          <a:p>
            <a:pPr marL="214112" lvl="0" indent="-214112">
              <a:buFont typeface="Arial"/>
              <a:buChar char="•"/>
            </a:pPr>
            <a:r>
              <a:rPr lang="de-DE" dirty="0">
                <a:solidFill>
                  <a:schemeClr val="accent6">
                    <a:lumMod val="50000"/>
                  </a:schemeClr>
                </a:solidFill>
                <a:latin typeface="Arial" pitchFamily="34" charset="0"/>
                <a:cs typeface="Arial" pitchFamily="34" charset="0"/>
              </a:rPr>
              <a:t>Die WLAN-fähigen Bodycams ermöglichen die sofortige Weitergabe von Bildmaterial in Notfallsituationen </a:t>
            </a:r>
          </a:p>
          <a:p>
            <a:pPr marL="214112" lvl="0" indent="-214112">
              <a:buFont typeface="Arial"/>
              <a:buChar char="•"/>
            </a:pPr>
            <a:r>
              <a:rPr lang="de-DE" dirty="0">
                <a:solidFill>
                  <a:schemeClr val="accent6">
                    <a:lumMod val="50000"/>
                  </a:schemeClr>
                </a:solidFill>
                <a:latin typeface="Arial" pitchFamily="34" charset="0"/>
                <a:cs typeface="Arial" pitchFamily="34" charset="0"/>
              </a:rPr>
              <a:t>Mit den fortschrittlichen Redigier- und Verschlüsselungstools kann die Identität unbeteiligter Zuschauer geschützt werden</a:t>
            </a:r>
            <a:endParaRPr dirty="0">
              <a:solidFill>
                <a:schemeClr val="accent6">
                  <a:lumMod val="50000"/>
                </a:schemeClr>
              </a:solidFill>
              <a:latin typeface="Arial" pitchFamily="34" charset="0"/>
              <a:ea typeface="Arial"/>
              <a:cs typeface="Arial" pitchFamily="34" charset="0"/>
              <a:sym typeface="Arial"/>
            </a:endParaRPr>
          </a:p>
        </p:txBody>
      </p:sp>
      <p:sp>
        <p:nvSpPr>
          <p:cNvPr id="760" name="Google Shape;760;p73"/>
          <p:cNvSpPr txBox="1">
            <a:spLocks noGrp="1"/>
          </p:cNvSpPr>
          <p:nvPr>
            <p:ph type="body" idx="2"/>
          </p:nvPr>
        </p:nvSpPr>
        <p:spPr>
          <a:xfrm>
            <a:off x="380616" y="296511"/>
            <a:ext cx="3577821" cy="1546577"/>
          </a:xfrm>
          <a:prstGeom prst="rect">
            <a:avLst/>
          </a:prstGeom>
          <a:noFill/>
          <a:ln>
            <a:noFill/>
          </a:ln>
        </p:spPr>
        <p:txBody>
          <a:bodyPr spcFirstLastPara="1" wrap="square" lIns="68575" tIns="34275" rIns="68575" bIns="34275" anchor="t" anchorCtr="0">
            <a:noAutofit/>
          </a:bodyPr>
          <a:lstStyle/>
          <a:p>
            <a:pPr marL="0" lvl="0" indent="0">
              <a:spcBef>
                <a:spcPts val="0"/>
              </a:spcBef>
              <a:buSzPts val="3120"/>
            </a:pPr>
            <a:r>
              <a:rPr lang="de-DE" sz="2100" dirty="0">
                <a:latin typeface="Arial Black" pitchFamily="34" charset="0"/>
              </a:rPr>
              <a:t>VORTEILE DER NUTZUNG VON BODYCAMS FÜR RETTUNGSSANITÄTER</a:t>
            </a:r>
            <a:endParaRPr sz="2100" dirty="0">
              <a:latin typeface="Arial Black" pitchFamily="34" charset="0"/>
              <a:ea typeface="Arial Black"/>
              <a:cs typeface="Arial Black"/>
              <a:sym typeface="Arial Black"/>
            </a:endParaRPr>
          </a:p>
        </p:txBody>
      </p:sp>
      <p:pic>
        <p:nvPicPr>
          <p:cNvPr id="761" name="Google Shape;761;p73" descr="Paramedic-Img1.jpg"/>
          <p:cNvPicPr preferRelativeResize="0">
            <a:picLocks noGrp="1"/>
          </p:cNvPicPr>
          <p:nvPr>
            <p:ph type="pic" idx="3"/>
          </p:nvPr>
        </p:nvPicPr>
        <p:blipFill rotWithShape="1">
          <a:blip r:embed="rId3" cstate="print">
            <a:alphaModFix/>
          </a:blip>
          <a:srcRect/>
          <a:stretch/>
        </p:blipFill>
        <p:spPr>
          <a:xfrm>
            <a:off x="607619" y="1843088"/>
            <a:ext cx="3350818" cy="2427685"/>
          </a:xfrm>
          <a:prstGeom prst="rect">
            <a:avLst/>
          </a:prstGeom>
          <a:noFill/>
          <a:ln>
            <a:noFill/>
          </a:ln>
        </p:spPr>
      </p:pic>
      <p:pic>
        <p:nvPicPr>
          <p:cNvPr id="762" name="Google Shape;762;p73" descr="Edesix_Logo_White.png"/>
          <p:cNvPicPr preferRelativeResize="0"/>
          <p:nvPr/>
        </p:nvPicPr>
        <p:blipFill rotWithShape="1">
          <a:blip r:embed="rId4" cstate="print">
            <a:alphaModFix/>
          </a:blip>
          <a:srcRect/>
          <a:stretch/>
        </p:blipFill>
        <p:spPr>
          <a:xfrm>
            <a:off x="7613548" y="4589973"/>
            <a:ext cx="1429516" cy="435757"/>
          </a:xfrm>
          <a:prstGeom prst="rect">
            <a:avLst/>
          </a:prstGeom>
          <a:noFill/>
          <a:ln>
            <a:noFill/>
          </a:ln>
        </p:spPr>
      </p:pic>
      <p:pic>
        <p:nvPicPr>
          <p:cNvPr id="763" name="Google Shape;763;p73"/>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74"/>
          <p:cNvSpPr/>
          <p:nvPr/>
        </p:nvSpPr>
        <p:spPr>
          <a:xfrm>
            <a:off x="0" y="0"/>
            <a:ext cx="4611471" cy="5143500"/>
          </a:xfrm>
          <a:prstGeom prst="rect">
            <a:avLst/>
          </a:prstGeom>
          <a:solidFill>
            <a:srgbClr val="24135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769" name="Google Shape;769;p74"/>
          <p:cNvSpPr txBox="1">
            <a:spLocks noGrp="1"/>
          </p:cNvSpPr>
          <p:nvPr>
            <p:ph type="body" idx="1"/>
          </p:nvPr>
        </p:nvSpPr>
        <p:spPr>
          <a:xfrm>
            <a:off x="4854046" y="575202"/>
            <a:ext cx="3580889" cy="4234016"/>
          </a:xfrm>
          <a:prstGeom prst="rect">
            <a:avLst/>
          </a:prstGeom>
          <a:noFill/>
          <a:ln>
            <a:noFill/>
          </a:ln>
        </p:spPr>
        <p:txBody>
          <a:bodyPr spcFirstLastPara="1" wrap="square" lIns="68575" tIns="34275" rIns="68575" bIns="34275" anchor="ctr" anchorCtr="0">
            <a:noAutofit/>
          </a:bodyPr>
          <a:lstStyle/>
          <a:p>
            <a:pPr marL="214112" lvl="0" indent="-214112">
              <a:buFont typeface="Arial"/>
              <a:buChar char="•"/>
            </a:pPr>
            <a:r>
              <a:rPr lang="de-DE" dirty="0">
                <a:solidFill>
                  <a:schemeClr val="accent6">
                    <a:lumMod val="50000"/>
                  </a:schemeClr>
                </a:solidFill>
                <a:latin typeface="Arial" pitchFamily="34" charset="0"/>
                <a:cs typeface="Arial" pitchFamily="34" charset="0"/>
              </a:rPr>
              <a:t>Abschreckungseffekt zur Vermeidung von Aggressionen und ordnungswidrigem Verhalten gegen Ordnungsamtmitarbeiter im Dienst </a:t>
            </a:r>
          </a:p>
          <a:p>
            <a:pPr marL="214112" lvl="0" indent="-214112">
              <a:buFont typeface="Arial"/>
              <a:buChar char="•"/>
            </a:pPr>
            <a:r>
              <a:rPr lang="de-DE" dirty="0">
                <a:solidFill>
                  <a:schemeClr val="accent6">
                    <a:lumMod val="50000"/>
                  </a:schemeClr>
                </a:solidFill>
                <a:latin typeface="Arial" pitchFamily="34" charset="0"/>
                <a:cs typeface="Arial" pitchFamily="34" charset="0"/>
              </a:rPr>
              <a:t>Verringerung der Anzahl falscher Beschwerden und Anschuldigungen gegen die Träger der Badge </a:t>
            </a:r>
          </a:p>
          <a:p>
            <a:pPr marL="214112" lvl="0" indent="-214112">
              <a:buFont typeface="Arial"/>
              <a:buChar char="•"/>
            </a:pPr>
            <a:r>
              <a:rPr lang="de-DE" dirty="0">
                <a:solidFill>
                  <a:schemeClr val="accent6">
                    <a:lumMod val="50000"/>
                  </a:schemeClr>
                </a:solidFill>
                <a:latin typeface="Arial" pitchFamily="34" charset="0"/>
                <a:cs typeface="Arial" pitchFamily="34" charset="0"/>
              </a:rPr>
              <a:t>Erfassung von präzisem und beweiskräftigem Bildmaterial in Fällen, bei denen eine Eskalation bis </a:t>
            </a:r>
            <a:br>
              <a:rPr lang="de-DE" dirty="0">
                <a:solidFill>
                  <a:schemeClr val="accent6">
                    <a:lumMod val="50000"/>
                  </a:schemeClr>
                </a:solidFill>
                <a:latin typeface="Arial" pitchFamily="34" charset="0"/>
                <a:cs typeface="Arial" pitchFamily="34" charset="0"/>
              </a:rPr>
            </a:br>
            <a:r>
              <a:rPr lang="de-DE" dirty="0">
                <a:solidFill>
                  <a:schemeClr val="accent6">
                    <a:lumMod val="50000"/>
                  </a:schemeClr>
                </a:solidFill>
                <a:latin typeface="Arial" pitchFamily="34" charset="0"/>
                <a:cs typeface="Arial" pitchFamily="34" charset="0"/>
              </a:rPr>
              <a:t>zur polizeilichen oder justizbehördlichen Ebene erforderlich ist </a:t>
            </a:r>
          </a:p>
          <a:p>
            <a:pPr marL="214112" lvl="0" indent="-214112">
              <a:buFont typeface="Arial"/>
              <a:buChar char="•"/>
            </a:pPr>
            <a:r>
              <a:rPr lang="de-DE" dirty="0">
                <a:solidFill>
                  <a:schemeClr val="accent6">
                    <a:lumMod val="50000"/>
                  </a:schemeClr>
                </a:solidFill>
                <a:latin typeface="Arial" pitchFamily="34" charset="0"/>
                <a:cs typeface="Arial" pitchFamily="34" charset="0"/>
              </a:rPr>
              <a:t>Führt nachweislich zu einem Rückgang von Einsprüchen gegen den Bußgeldbescheid und spart dadurch wiederum Zeit und Geld</a:t>
            </a:r>
          </a:p>
          <a:p>
            <a:pPr marL="214112" lvl="0" indent="-214112">
              <a:buFont typeface="Arial"/>
              <a:buChar char="•"/>
            </a:pPr>
            <a:r>
              <a:rPr lang="de-DE" dirty="0">
                <a:solidFill>
                  <a:schemeClr val="accent6">
                    <a:lumMod val="50000"/>
                  </a:schemeClr>
                </a:solidFill>
                <a:latin typeface="Arial" pitchFamily="34" charset="0"/>
                <a:cs typeface="Arial" pitchFamily="34" charset="0"/>
              </a:rPr>
              <a:t>Bietet zusätzliche Sicherheit und Schutzempfinden für die Träger der Badge </a:t>
            </a:r>
          </a:p>
          <a:p>
            <a:pPr marL="214112" lvl="0" indent="-214112">
              <a:buFont typeface="Arial"/>
              <a:buChar char="•"/>
            </a:pPr>
            <a:r>
              <a:rPr lang="de-DE" dirty="0">
                <a:solidFill>
                  <a:schemeClr val="accent6">
                    <a:lumMod val="50000"/>
                  </a:schemeClr>
                </a:solidFill>
                <a:latin typeface="Arial" pitchFamily="34" charset="0"/>
                <a:cs typeface="Arial" pitchFamily="34" charset="0"/>
              </a:rPr>
              <a:t>Mit der flexiblen Lösung von Edesix müssen die Träger von VideoBadge oder VideoTag nicht erst zur Zentrale zurückkehren, um ihr Videomaterial herunterzuladen oder das Gerät aufzuladen</a:t>
            </a:r>
            <a:endParaRPr dirty="0">
              <a:solidFill>
                <a:schemeClr val="accent6">
                  <a:lumMod val="50000"/>
                </a:schemeClr>
              </a:solidFill>
              <a:latin typeface="Arial" pitchFamily="34" charset="0"/>
              <a:ea typeface="Arial"/>
              <a:cs typeface="Arial" pitchFamily="34" charset="0"/>
              <a:sym typeface="Arial"/>
            </a:endParaRPr>
          </a:p>
          <a:p>
            <a:pPr marL="214112" lvl="0" indent="-131562" algn="l" rtl="0">
              <a:lnSpc>
                <a:spcPct val="110000"/>
              </a:lnSpc>
              <a:spcBef>
                <a:spcPts val="750"/>
              </a:spcBef>
              <a:spcAft>
                <a:spcPts val="0"/>
              </a:spcAft>
              <a:buSzPts val="1300"/>
              <a:buFont typeface="Arial"/>
              <a:buNone/>
            </a:pPr>
            <a:endParaRPr dirty="0">
              <a:solidFill>
                <a:srgbClr val="363738"/>
              </a:solidFill>
              <a:latin typeface="Arial"/>
              <a:ea typeface="Arial"/>
              <a:cs typeface="Arial"/>
              <a:sym typeface="Arial"/>
            </a:endParaRPr>
          </a:p>
        </p:txBody>
      </p:sp>
      <p:sp>
        <p:nvSpPr>
          <p:cNvPr id="770" name="Google Shape;770;p74"/>
          <p:cNvSpPr txBox="1">
            <a:spLocks noGrp="1"/>
          </p:cNvSpPr>
          <p:nvPr>
            <p:ph type="body" idx="2"/>
          </p:nvPr>
        </p:nvSpPr>
        <p:spPr>
          <a:xfrm>
            <a:off x="7623" y="249382"/>
            <a:ext cx="4564377" cy="1361911"/>
          </a:xfrm>
          <a:prstGeom prst="rect">
            <a:avLst/>
          </a:prstGeom>
          <a:noFill/>
          <a:ln>
            <a:noFill/>
          </a:ln>
        </p:spPr>
        <p:txBody>
          <a:bodyPr spcFirstLastPara="1" wrap="square" lIns="68575" tIns="34275" rIns="68575" bIns="34275" anchor="t" anchorCtr="0">
            <a:noAutofit/>
          </a:bodyPr>
          <a:lstStyle/>
          <a:p>
            <a:pPr marL="0" lvl="0" indent="0">
              <a:spcBef>
                <a:spcPts val="0"/>
              </a:spcBef>
              <a:buSzPts val="2730"/>
            </a:pPr>
            <a:r>
              <a:rPr lang="de-DE" sz="2100" dirty="0">
                <a:latin typeface="Arial Black" pitchFamily="34" charset="0"/>
              </a:rPr>
              <a:t>VORTEILE DER NUTZUNG VON BODYCAMS FÜR MITARBEITER DER PARKRAUMÜBERWACHUNG</a:t>
            </a:r>
            <a:endParaRPr sz="2100" dirty="0">
              <a:latin typeface="Arial Black" pitchFamily="34" charset="0"/>
              <a:ea typeface="Arial Black"/>
              <a:cs typeface="Arial Black"/>
              <a:sym typeface="Arial Black"/>
            </a:endParaRPr>
          </a:p>
        </p:txBody>
      </p:sp>
      <p:pic>
        <p:nvPicPr>
          <p:cNvPr id="771" name="Google Shape;771;p74"/>
          <p:cNvPicPr preferRelativeResize="0">
            <a:picLocks noGrp="1"/>
          </p:cNvPicPr>
          <p:nvPr>
            <p:ph type="pic" idx="3"/>
          </p:nvPr>
        </p:nvPicPr>
        <p:blipFill rotWithShape="1">
          <a:blip r:embed="rId3" cstate="print">
            <a:alphaModFix/>
          </a:blip>
          <a:srcRect/>
          <a:stretch/>
        </p:blipFill>
        <p:spPr>
          <a:xfrm>
            <a:off x="631683" y="1843088"/>
            <a:ext cx="3350818" cy="2427685"/>
          </a:xfrm>
          <a:prstGeom prst="rect">
            <a:avLst/>
          </a:prstGeom>
          <a:noFill/>
          <a:ln>
            <a:noFill/>
          </a:ln>
        </p:spPr>
      </p:pic>
      <p:pic>
        <p:nvPicPr>
          <p:cNvPr id="772" name="Google Shape;772;p74" descr="Edesix_Logo_White.png"/>
          <p:cNvPicPr preferRelativeResize="0"/>
          <p:nvPr/>
        </p:nvPicPr>
        <p:blipFill rotWithShape="1">
          <a:blip r:embed="rId4" cstate="print">
            <a:alphaModFix/>
          </a:blip>
          <a:srcRect/>
          <a:stretch/>
        </p:blipFill>
        <p:spPr>
          <a:xfrm>
            <a:off x="7613548" y="4589973"/>
            <a:ext cx="1429516" cy="435757"/>
          </a:xfrm>
          <a:prstGeom prst="rect">
            <a:avLst/>
          </a:prstGeom>
          <a:noFill/>
          <a:ln>
            <a:noFill/>
          </a:ln>
        </p:spPr>
      </p:pic>
      <p:pic>
        <p:nvPicPr>
          <p:cNvPr id="773" name="Google Shape;773;p74"/>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pic>
        <p:nvPicPr>
          <p:cNvPr id="778" name="Google Shape;778;p75"/>
          <p:cNvPicPr preferRelativeResize="0"/>
          <p:nvPr/>
        </p:nvPicPr>
        <p:blipFill rotWithShape="1">
          <a:blip r:embed="rId3" cstate="print">
            <a:alphaModFix/>
          </a:blip>
          <a:srcRect/>
          <a:stretch/>
        </p:blipFill>
        <p:spPr>
          <a:xfrm>
            <a:off x="5614636" y="1533703"/>
            <a:ext cx="2113028" cy="1259348"/>
          </a:xfrm>
          <a:prstGeom prst="rect">
            <a:avLst/>
          </a:prstGeom>
          <a:noFill/>
          <a:ln>
            <a:noFill/>
          </a:ln>
        </p:spPr>
      </p:pic>
      <p:pic>
        <p:nvPicPr>
          <p:cNvPr id="779" name="Google Shape;779;p75"/>
          <p:cNvPicPr preferRelativeResize="0"/>
          <p:nvPr/>
        </p:nvPicPr>
        <p:blipFill rotWithShape="1">
          <a:blip r:embed="rId4" cstate="print">
            <a:alphaModFix/>
          </a:blip>
          <a:srcRect/>
          <a:stretch/>
        </p:blipFill>
        <p:spPr>
          <a:xfrm>
            <a:off x="1039706" y="3650409"/>
            <a:ext cx="953482" cy="588239"/>
          </a:xfrm>
          <a:prstGeom prst="rect">
            <a:avLst/>
          </a:prstGeom>
          <a:noFill/>
          <a:ln>
            <a:noFill/>
          </a:ln>
        </p:spPr>
      </p:pic>
      <p:pic>
        <p:nvPicPr>
          <p:cNvPr id="780" name="Google Shape;780;p75"/>
          <p:cNvPicPr preferRelativeResize="0"/>
          <p:nvPr/>
        </p:nvPicPr>
        <p:blipFill rotWithShape="1">
          <a:blip r:embed="rId5" cstate="print">
            <a:alphaModFix/>
          </a:blip>
          <a:srcRect/>
          <a:stretch/>
        </p:blipFill>
        <p:spPr>
          <a:xfrm>
            <a:off x="2934338" y="2815080"/>
            <a:ext cx="1458186" cy="481070"/>
          </a:xfrm>
          <a:prstGeom prst="rect">
            <a:avLst/>
          </a:prstGeom>
          <a:noFill/>
          <a:ln>
            <a:noFill/>
          </a:ln>
        </p:spPr>
      </p:pic>
      <p:pic>
        <p:nvPicPr>
          <p:cNvPr id="781" name="Google Shape;781;p75"/>
          <p:cNvPicPr preferRelativeResize="0"/>
          <p:nvPr/>
        </p:nvPicPr>
        <p:blipFill rotWithShape="1">
          <a:blip r:embed="rId6" cstate="print">
            <a:alphaModFix/>
          </a:blip>
          <a:srcRect/>
          <a:stretch/>
        </p:blipFill>
        <p:spPr>
          <a:xfrm>
            <a:off x="2450636" y="1975427"/>
            <a:ext cx="1064232" cy="450799"/>
          </a:xfrm>
          <a:prstGeom prst="rect">
            <a:avLst/>
          </a:prstGeom>
          <a:noFill/>
          <a:ln>
            <a:noFill/>
          </a:ln>
        </p:spPr>
      </p:pic>
      <p:pic>
        <p:nvPicPr>
          <p:cNvPr id="782" name="Google Shape;782;p75"/>
          <p:cNvPicPr preferRelativeResize="0"/>
          <p:nvPr/>
        </p:nvPicPr>
        <p:blipFill rotWithShape="1">
          <a:blip r:embed="rId7" cstate="print">
            <a:alphaModFix/>
          </a:blip>
          <a:srcRect/>
          <a:stretch/>
        </p:blipFill>
        <p:spPr>
          <a:xfrm>
            <a:off x="4345353" y="3620225"/>
            <a:ext cx="1570647" cy="759357"/>
          </a:xfrm>
          <a:prstGeom prst="rect">
            <a:avLst/>
          </a:prstGeom>
          <a:noFill/>
          <a:ln>
            <a:noFill/>
          </a:ln>
        </p:spPr>
      </p:pic>
      <p:pic>
        <p:nvPicPr>
          <p:cNvPr id="783" name="Google Shape;783;p75"/>
          <p:cNvPicPr preferRelativeResize="0"/>
          <p:nvPr/>
        </p:nvPicPr>
        <p:blipFill rotWithShape="1">
          <a:blip r:embed="rId8" cstate="print">
            <a:alphaModFix/>
          </a:blip>
          <a:srcRect/>
          <a:stretch/>
        </p:blipFill>
        <p:spPr>
          <a:xfrm>
            <a:off x="5960671" y="929984"/>
            <a:ext cx="1682693" cy="491478"/>
          </a:xfrm>
          <a:prstGeom prst="rect">
            <a:avLst/>
          </a:prstGeom>
          <a:noFill/>
          <a:ln>
            <a:noFill/>
          </a:ln>
        </p:spPr>
      </p:pic>
      <p:pic>
        <p:nvPicPr>
          <p:cNvPr id="784" name="Google Shape;784;p75"/>
          <p:cNvPicPr preferRelativeResize="0"/>
          <p:nvPr/>
        </p:nvPicPr>
        <p:blipFill rotWithShape="1">
          <a:blip r:embed="rId9" cstate="print">
            <a:alphaModFix/>
          </a:blip>
          <a:srcRect/>
          <a:stretch/>
        </p:blipFill>
        <p:spPr>
          <a:xfrm>
            <a:off x="5590320" y="2931426"/>
            <a:ext cx="793787" cy="265508"/>
          </a:xfrm>
          <a:prstGeom prst="rect">
            <a:avLst/>
          </a:prstGeom>
          <a:noFill/>
          <a:ln>
            <a:noFill/>
          </a:ln>
        </p:spPr>
      </p:pic>
      <p:pic>
        <p:nvPicPr>
          <p:cNvPr id="785" name="Google Shape;785;p75"/>
          <p:cNvPicPr preferRelativeResize="0"/>
          <p:nvPr/>
        </p:nvPicPr>
        <p:blipFill rotWithShape="1">
          <a:blip r:embed="rId10" cstate="print">
            <a:alphaModFix/>
          </a:blip>
          <a:srcRect/>
          <a:stretch/>
        </p:blipFill>
        <p:spPr>
          <a:xfrm>
            <a:off x="5912560" y="3727180"/>
            <a:ext cx="1439663" cy="547642"/>
          </a:xfrm>
          <a:prstGeom prst="rect">
            <a:avLst/>
          </a:prstGeom>
          <a:noFill/>
          <a:ln>
            <a:noFill/>
          </a:ln>
        </p:spPr>
      </p:pic>
      <p:pic>
        <p:nvPicPr>
          <p:cNvPr id="786" name="Google Shape;786;p75"/>
          <p:cNvPicPr preferRelativeResize="0"/>
          <p:nvPr/>
        </p:nvPicPr>
        <p:blipFill rotWithShape="1">
          <a:blip r:embed="rId11" cstate="print">
            <a:alphaModFix/>
          </a:blip>
          <a:srcRect/>
          <a:stretch/>
        </p:blipFill>
        <p:spPr>
          <a:xfrm>
            <a:off x="7801906" y="618901"/>
            <a:ext cx="1141048" cy="1151017"/>
          </a:xfrm>
          <a:prstGeom prst="rect">
            <a:avLst/>
          </a:prstGeom>
          <a:noFill/>
          <a:ln>
            <a:noFill/>
          </a:ln>
        </p:spPr>
      </p:pic>
      <p:pic>
        <p:nvPicPr>
          <p:cNvPr id="787" name="Google Shape;787;p75"/>
          <p:cNvPicPr preferRelativeResize="0"/>
          <p:nvPr/>
        </p:nvPicPr>
        <p:blipFill rotWithShape="1">
          <a:blip r:embed="rId12" cstate="print">
            <a:alphaModFix/>
          </a:blip>
          <a:srcRect/>
          <a:stretch/>
        </p:blipFill>
        <p:spPr>
          <a:xfrm>
            <a:off x="7884368" y="2856949"/>
            <a:ext cx="1000301" cy="333706"/>
          </a:xfrm>
          <a:prstGeom prst="rect">
            <a:avLst/>
          </a:prstGeom>
          <a:noFill/>
          <a:ln>
            <a:noFill/>
          </a:ln>
        </p:spPr>
      </p:pic>
      <p:pic>
        <p:nvPicPr>
          <p:cNvPr id="788" name="Google Shape;788;p75"/>
          <p:cNvPicPr preferRelativeResize="0"/>
          <p:nvPr/>
        </p:nvPicPr>
        <p:blipFill rotWithShape="1">
          <a:blip r:embed="rId13" cstate="print">
            <a:alphaModFix/>
          </a:blip>
          <a:srcRect/>
          <a:stretch/>
        </p:blipFill>
        <p:spPr>
          <a:xfrm>
            <a:off x="7640641" y="3655341"/>
            <a:ext cx="1205316" cy="563123"/>
          </a:xfrm>
          <a:prstGeom prst="rect">
            <a:avLst/>
          </a:prstGeom>
          <a:noFill/>
          <a:ln>
            <a:noFill/>
          </a:ln>
        </p:spPr>
      </p:pic>
      <p:pic>
        <p:nvPicPr>
          <p:cNvPr id="789" name="Google Shape;789;p75"/>
          <p:cNvPicPr preferRelativeResize="0"/>
          <p:nvPr/>
        </p:nvPicPr>
        <p:blipFill rotWithShape="1">
          <a:blip r:embed="rId14" cstate="print">
            <a:alphaModFix/>
          </a:blip>
          <a:srcRect/>
          <a:stretch/>
        </p:blipFill>
        <p:spPr>
          <a:xfrm>
            <a:off x="2825161" y="942263"/>
            <a:ext cx="1224690" cy="534534"/>
          </a:xfrm>
          <a:prstGeom prst="rect">
            <a:avLst/>
          </a:prstGeom>
          <a:noFill/>
          <a:ln>
            <a:noFill/>
          </a:ln>
        </p:spPr>
      </p:pic>
      <p:pic>
        <p:nvPicPr>
          <p:cNvPr id="790" name="Google Shape;790;p75"/>
          <p:cNvPicPr preferRelativeResize="0"/>
          <p:nvPr/>
        </p:nvPicPr>
        <p:blipFill rotWithShape="1">
          <a:blip r:embed="rId15" cstate="print">
            <a:alphaModFix/>
          </a:blip>
          <a:srcRect/>
          <a:stretch/>
        </p:blipFill>
        <p:spPr>
          <a:xfrm>
            <a:off x="7640639" y="1879306"/>
            <a:ext cx="1414067" cy="570568"/>
          </a:xfrm>
          <a:prstGeom prst="rect">
            <a:avLst/>
          </a:prstGeom>
          <a:noFill/>
          <a:ln>
            <a:noFill/>
          </a:ln>
        </p:spPr>
      </p:pic>
      <p:pic>
        <p:nvPicPr>
          <p:cNvPr id="791" name="Google Shape;791;p75"/>
          <p:cNvPicPr preferRelativeResize="0"/>
          <p:nvPr/>
        </p:nvPicPr>
        <p:blipFill rotWithShape="1">
          <a:blip r:embed="rId16" cstate="print">
            <a:alphaModFix/>
          </a:blip>
          <a:srcRect/>
          <a:stretch/>
        </p:blipFill>
        <p:spPr>
          <a:xfrm>
            <a:off x="4752153" y="2811642"/>
            <a:ext cx="536119" cy="538538"/>
          </a:xfrm>
          <a:prstGeom prst="rect">
            <a:avLst/>
          </a:prstGeom>
          <a:noFill/>
          <a:ln>
            <a:noFill/>
          </a:ln>
        </p:spPr>
      </p:pic>
      <p:pic>
        <p:nvPicPr>
          <p:cNvPr id="792" name="Google Shape;792;p75"/>
          <p:cNvPicPr preferRelativeResize="0"/>
          <p:nvPr/>
        </p:nvPicPr>
        <p:blipFill rotWithShape="1">
          <a:blip r:embed="rId17" cstate="print">
            <a:alphaModFix/>
          </a:blip>
          <a:srcRect/>
          <a:stretch/>
        </p:blipFill>
        <p:spPr>
          <a:xfrm>
            <a:off x="4958585" y="1896294"/>
            <a:ext cx="680894" cy="681781"/>
          </a:xfrm>
          <a:prstGeom prst="rect">
            <a:avLst/>
          </a:prstGeom>
          <a:noFill/>
          <a:ln>
            <a:noFill/>
          </a:ln>
        </p:spPr>
      </p:pic>
      <p:pic>
        <p:nvPicPr>
          <p:cNvPr id="793" name="Google Shape;793;p75"/>
          <p:cNvPicPr preferRelativeResize="0"/>
          <p:nvPr/>
        </p:nvPicPr>
        <p:blipFill rotWithShape="1">
          <a:blip r:embed="rId18" cstate="print">
            <a:alphaModFix/>
          </a:blip>
          <a:srcRect/>
          <a:stretch/>
        </p:blipFill>
        <p:spPr>
          <a:xfrm>
            <a:off x="1245681" y="882787"/>
            <a:ext cx="1429770" cy="632378"/>
          </a:xfrm>
          <a:prstGeom prst="rect">
            <a:avLst/>
          </a:prstGeom>
          <a:noFill/>
          <a:ln>
            <a:noFill/>
          </a:ln>
        </p:spPr>
      </p:pic>
      <p:pic>
        <p:nvPicPr>
          <p:cNvPr id="794" name="Google Shape;794;p75"/>
          <p:cNvPicPr preferRelativeResize="0"/>
          <p:nvPr/>
        </p:nvPicPr>
        <p:blipFill rotWithShape="1">
          <a:blip r:embed="rId19" cstate="print">
            <a:alphaModFix/>
          </a:blip>
          <a:srcRect/>
          <a:stretch/>
        </p:blipFill>
        <p:spPr>
          <a:xfrm>
            <a:off x="238517" y="2914559"/>
            <a:ext cx="1309148" cy="326257"/>
          </a:xfrm>
          <a:prstGeom prst="rect">
            <a:avLst/>
          </a:prstGeom>
          <a:noFill/>
          <a:ln>
            <a:noFill/>
          </a:ln>
        </p:spPr>
      </p:pic>
      <p:pic>
        <p:nvPicPr>
          <p:cNvPr id="795" name="Google Shape;795;p75"/>
          <p:cNvPicPr preferRelativeResize="0"/>
          <p:nvPr/>
        </p:nvPicPr>
        <p:blipFill rotWithShape="1">
          <a:blip r:embed="rId20" cstate="print">
            <a:alphaModFix/>
          </a:blip>
          <a:srcRect/>
          <a:stretch/>
        </p:blipFill>
        <p:spPr>
          <a:xfrm>
            <a:off x="313836" y="2122127"/>
            <a:ext cx="1141063" cy="192166"/>
          </a:xfrm>
          <a:prstGeom prst="rect">
            <a:avLst/>
          </a:prstGeom>
          <a:noFill/>
          <a:ln>
            <a:noFill/>
          </a:ln>
        </p:spPr>
      </p:pic>
      <p:pic>
        <p:nvPicPr>
          <p:cNvPr id="796" name="Google Shape;796;p75"/>
          <p:cNvPicPr preferRelativeResize="0"/>
          <p:nvPr/>
        </p:nvPicPr>
        <p:blipFill rotWithShape="1">
          <a:blip r:embed="rId21" cstate="print">
            <a:alphaModFix/>
          </a:blip>
          <a:srcRect/>
          <a:stretch/>
        </p:blipFill>
        <p:spPr>
          <a:xfrm>
            <a:off x="3032449" y="3723893"/>
            <a:ext cx="889708" cy="534520"/>
          </a:xfrm>
          <a:prstGeom prst="rect">
            <a:avLst/>
          </a:prstGeom>
          <a:noFill/>
          <a:ln>
            <a:noFill/>
          </a:ln>
        </p:spPr>
      </p:pic>
      <p:pic>
        <p:nvPicPr>
          <p:cNvPr id="797" name="Google Shape;797;p75"/>
          <p:cNvPicPr preferRelativeResize="0"/>
          <p:nvPr/>
        </p:nvPicPr>
        <p:blipFill rotWithShape="1">
          <a:blip r:embed="rId22" cstate="print">
            <a:alphaModFix/>
          </a:blip>
          <a:srcRect/>
          <a:stretch/>
        </p:blipFill>
        <p:spPr>
          <a:xfrm>
            <a:off x="4162589" y="814019"/>
            <a:ext cx="1936175" cy="791024"/>
          </a:xfrm>
          <a:prstGeom prst="rect">
            <a:avLst/>
          </a:prstGeom>
          <a:noFill/>
          <a:ln>
            <a:noFill/>
          </a:ln>
        </p:spPr>
      </p:pic>
      <p:sp>
        <p:nvSpPr>
          <p:cNvPr id="798" name="Google Shape;798;p75"/>
          <p:cNvSpPr txBox="1"/>
          <p:nvPr/>
        </p:nvSpPr>
        <p:spPr>
          <a:xfrm>
            <a:off x="272976" y="269795"/>
            <a:ext cx="8229600" cy="717326"/>
          </a:xfrm>
          <a:prstGeom prst="rect">
            <a:avLst/>
          </a:prstGeom>
          <a:noFill/>
          <a:ln>
            <a:noFill/>
          </a:ln>
        </p:spPr>
        <p:txBody>
          <a:bodyPr spcFirstLastPara="1" wrap="square" lIns="68500" tIns="34250" rIns="68500" bIns="34250" anchor="t" anchorCtr="0">
            <a:noAutofit/>
          </a:bodyPr>
          <a:lstStyle/>
          <a:p>
            <a:pPr lvl="0">
              <a:buClr>
                <a:srgbClr val="676767"/>
              </a:buClr>
              <a:buSzPts val="3300"/>
            </a:pPr>
            <a:r>
              <a:rPr lang="de-DE" sz="2100" dirty="0">
                <a:solidFill>
                  <a:schemeClr val="accent1"/>
                </a:solidFill>
                <a:latin typeface="Arial Black" pitchFamily="34" charset="0"/>
              </a:rPr>
              <a:t>WER KAUFT DIE BODYCAM-LÖSUNGEN VON EDESIX</a:t>
            </a:r>
            <a:endParaRPr sz="2100" b="0" i="0" u="none" strike="noStrike" cap="none" dirty="0">
              <a:solidFill>
                <a:schemeClr val="accent1"/>
              </a:solidFill>
              <a:latin typeface="Arial Black" pitchFamily="34" charset="0"/>
              <a:ea typeface="Arial Black"/>
              <a:cs typeface="Arial Black"/>
              <a:sym typeface="Arial Black"/>
            </a:endParaRPr>
          </a:p>
        </p:txBody>
      </p:sp>
      <p:pic>
        <p:nvPicPr>
          <p:cNvPr id="799" name="Google Shape;799;p75"/>
          <p:cNvPicPr preferRelativeResize="0"/>
          <p:nvPr/>
        </p:nvPicPr>
        <p:blipFill rotWithShape="1">
          <a:blip r:embed="rId23" cstate="print">
            <a:alphaModFix/>
          </a:blip>
          <a:srcRect/>
          <a:stretch/>
        </p:blipFill>
        <p:spPr>
          <a:xfrm>
            <a:off x="6744572" y="2867049"/>
            <a:ext cx="896389" cy="368528"/>
          </a:xfrm>
          <a:prstGeom prst="rect">
            <a:avLst/>
          </a:prstGeom>
          <a:noFill/>
          <a:ln>
            <a:noFill/>
          </a:ln>
        </p:spPr>
      </p:pic>
      <p:pic>
        <p:nvPicPr>
          <p:cNvPr id="800" name="Google Shape;800;p75"/>
          <p:cNvPicPr preferRelativeResize="0"/>
          <p:nvPr/>
        </p:nvPicPr>
        <p:blipFill rotWithShape="1">
          <a:blip r:embed="rId24" cstate="print">
            <a:alphaModFix/>
          </a:blip>
          <a:srcRect/>
          <a:stretch/>
        </p:blipFill>
        <p:spPr>
          <a:xfrm>
            <a:off x="3739277" y="1999612"/>
            <a:ext cx="936104" cy="342732"/>
          </a:xfrm>
          <a:prstGeom prst="rect">
            <a:avLst/>
          </a:prstGeom>
          <a:noFill/>
          <a:ln>
            <a:noFill/>
          </a:ln>
        </p:spPr>
      </p:pic>
      <p:pic>
        <p:nvPicPr>
          <p:cNvPr id="801" name="Google Shape;801;p75"/>
          <p:cNvPicPr preferRelativeResize="0"/>
          <p:nvPr/>
        </p:nvPicPr>
        <p:blipFill rotWithShape="1">
          <a:blip r:embed="rId25" cstate="print">
            <a:alphaModFix/>
          </a:blip>
          <a:srcRect/>
          <a:stretch/>
        </p:blipFill>
        <p:spPr>
          <a:xfrm>
            <a:off x="1539706" y="1589098"/>
            <a:ext cx="762309" cy="1142204"/>
          </a:xfrm>
          <a:prstGeom prst="rect">
            <a:avLst/>
          </a:prstGeom>
          <a:noFill/>
          <a:ln>
            <a:noFill/>
          </a:ln>
        </p:spPr>
      </p:pic>
      <p:pic>
        <p:nvPicPr>
          <p:cNvPr id="802" name="Google Shape;802;p75"/>
          <p:cNvPicPr preferRelativeResize="0"/>
          <p:nvPr/>
        </p:nvPicPr>
        <p:blipFill rotWithShape="1">
          <a:blip r:embed="rId26" cstate="print">
            <a:alphaModFix/>
          </a:blip>
          <a:srcRect/>
          <a:stretch/>
        </p:blipFill>
        <p:spPr>
          <a:xfrm>
            <a:off x="379987" y="763937"/>
            <a:ext cx="680389" cy="677967"/>
          </a:xfrm>
          <a:prstGeom prst="rect">
            <a:avLst/>
          </a:prstGeom>
          <a:noFill/>
          <a:ln>
            <a:noFill/>
          </a:ln>
        </p:spPr>
      </p:pic>
      <p:pic>
        <p:nvPicPr>
          <p:cNvPr id="803" name="Google Shape;803;p75"/>
          <p:cNvPicPr preferRelativeResize="0"/>
          <p:nvPr/>
        </p:nvPicPr>
        <p:blipFill rotWithShape="1">
          <a:blip r:embed="rId27" cstate="print">
            <a:alphaModFix/>
          </a:blip>
          <a:srcRect/>
          <a:stretch/>
        </p:blipFill>
        <p:spPr>
          <a:xfrm>
            <a:off x="1860442" y="2761222"/>
            <a:ext cx="704601" cy="540660"/>
          </a:xfrm>
          <a:prstGeom prst="rect">
            <a:avLst/>
          </a:prstGeom>
          <a:noFill/>
          <a:ln>
            <a:noFill/>
          </a:ln>
        </p:spPr>
      </p:pic>
      <p:pic>
        <p:nvPicPr>
          <p:cNvPr id="804" name="Google Shape;804;p75"/>
          <p:cNvPicPr preferRelativeResize="0"/>
          <p:nvPr/>
        </p:nvPicPr>
        <p:blipFill rotWithShape="1">
          <a:blip r:embed="rId28" cstate="print">
            <a:alphaModFix/>
          </a:blip>
          <a:srcRect/>
          <a:stretch/>
        </p:blipFill>
        <p:spPr>
          <a:xfrm>
            <a:off x="154270" y="3693387"/>
            <a:ext cx="584065" cy="575306"/>
          </a:xfrm>
          <a:prstGeom prst="rect">
            <a:avLst/>
          </a:prstGeom>
          <a:noFill/>
          <a:ln>
            <a:noFill/>
          </a:ln>
        </p:spPr>
      </p:pic>
      <p:pic>
        <p:nvPicPr>
          <p:cNvPr id="805" name="Google Shape;805;p75"/>
          <p:cNvPicPr preferRelativeResize="0"/>
          <p:nvPr/>
        </p:nvPicPr>
        <p:blipFill rotWithShape="1">
          <a:blip r:embed="rId29" cstate="print">
            <a:alphaModFix/>
          </a:blip>
          <a:srcRect/>
          <a:stretch/>
        </p:blipFill>
        <p:spPr>
          <a:xfrm>
            <a:off x="2239901" y="3685327"/>
            <a:ext cx="519526" cy="532196"/>
          </a:xfrm>
          <a:prstGeom prst="rect">
            <a:avLst/>
          </a:prstGeom>
          <a:noFill/>
          <a:ln>
            <a:noFill/>
          </a:ln>
        </p:spPr>
      </p:pic>
      <p:pic>
        <p:nvPicPr>
          <p:cNvPr id="806" name="Google Shape;806;p75" descr="Edesix_Logo_White.png"/>
          <p:cNvPicPr preferRelativeResize="0"/>
          <p:nvPr/>
        </p:nvPicPr>
        <p:blipFill rotWithShape="1">
          <a:blip r:embed="rId30" cstate="print">
            <a:alphaModFix/>
          </a:blip>
          <a:srcRect/>
          <a:stretch/>
        </p:blipFill>
        <p:spPr>
          <a:xfrm>
            <a:off x="7613548" y="4589973"/>
            <a:ext cx="1429516" cy="435757"/>
          </a:xfrm>
          <a:prstGeom prst="rect">
            <a:avLst/>
          </a:prstGeom>
          <a:noFill/>
          <a:ln>
            <a:noFill/>
          </a:ln>
        </p:spPr>
      </p:pic>
      <p:pic>
        <p:nvPicPr>
          <p:cNvPr id="807" name="Google Shape;807;p75"/>
          <p:cNvPicPr preferRelativeResize="0"/>
          <p:nvPr/>
        </p:nvPicPr>
        <p:blipFill rotWithShape="1">
          <a:blip r:embed="rId31"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pic>
        <p:nvPicPr>
          <p:cNvPr id="812" name="Google Shape;812;p76"/>
          <p:cNvPicPr preferRelativeResize="0"/>
          <p:nvPr/>
        </p:nvPicPr>
        <p:blipFill rotWithShape="1">
          <a:blip r:embed="rId3" cstate="print">
            <a:alphaModFix/>
          </a:blip>
          <a:srcRect/>
          <a:stretch/>
        </p:blipFill>
        <p:spPr>
          <a:xfrm>
            <a:off x="3830732" y="2846309"/>
            <a:ext cx="1035236" cy="1041149"/>
          </a:xfrm>
          <a:prstGeom prst="rect">
            <a:avLst/>
          </a:prstGeom>
          <a:noFill/>
          <a:ln>
            <a:noFill/>
          </a:ln>
        </p:spPr>
      </p:pic>
      <p:sp>
        <p:nvSpPr>
          <p:cNvPr id="813" name="Google Shape;813;p76"/>
          <p:cNvSpPr txBox="1"/>
          <p:nvPr/>
        </p:nvSpPr>
        <p:spPr>
          <a:xfrm>
            <a:off x="3682200" y="2264881"/>
            <a:ext cx="1615023" cy="276639"/>
          </a:xfrm>
          <a:prstGeom prst="rect">
            <a:avLst/>
          </a:prstGeom>
          <a:noFill/>
          <a:ln>
            <a:noFill/>
          </a:ln>
        </p:spPr>
        <p:txBody>
          <a:bodyPr spcFirstLastPara="1" wrap="square" lIns="68400" tIns="34175" rIns="68400" bIns="34175"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en-US" sz="1200" b="1" i="0" u="none" strike="noStrike" cap="none" dirty="0">
                <a:solidFill>
                  <a:srgbClr val="24135F"/>
                </a:solidFill>
                <a:latin typeface="Arial"/>
                <a:ea typeface="Arial"/>
                <a:cs typeface="Arial"/>
                <a:sym typeface="Arial"/>
              </a:rPr>
              <a:t>x 1100 </a:t>
            </a:r>
            <a:r>
              <a:rPr lang="en-US" sz="1200" b="1" i="0" u="none" strike="noStrike" cap="none" dirty="0" err="1">
                <a:solidFill>
                  <a:srgbClr val="24135F"/>
                </a:solidFill>
                <a:latin typeface="Arial"/>
                <a:ea typeface="Arial"/>
                <a:cs typeface="Arial"/>
                <a:sym typeface="Arial"/>
              </a:rPr>
              <a:t>VideoBadges</a:t>
            </a:r>
            <a:endParaRPr sz="1200" b="1" i="0" u="none" strike="noStrike" cap="none" dirty="0">
              <a:solidFill>
                <a:srgbClr val="24135F"/>
              </a:solidFill>
              <a:latin typeface="Arial"/>
              <a:ea typeface="Arial"/>
              <a:cs typeface="Arial"/>
              <a:sym typeface="Arial"/>
            </a:endParaRPr>
          </a:p>
        </p:txBody>
      </p:sp>
      <p:sp>
        <p:nvSpPr>
          <p:cNvPr id="814" name="Google Shape;814;p76"/>
          <p:cNvSpPr txBox="1"/>
          <p:nvPr/>
        </p:nvSpPr>
        <p:spPr>
          <a:xfrm>
            <a:off x="829173" y="4094236"/>
            <a:ext cx="1746900" cy="276600"/>
          </a:xfrm>
          <a:prstGeom prst="rect">
            <a:avLst/>
          </a:prstGeom>
          <a:noFill/>
          <a:ln>
            <a:noFill/>
          </a:ln>
        </p:spPr>
        <p:txBody>
          <a:bodyPr spcFirstLastPara="1" wrap="square" lIns="68400" tIns="34175" rIns="68400" bIns="34175" anchor="t" anchorCtr="0">
            <a:noAutofit/>
          </a:bodyPr>
          <a:lstStyle/>
          <a:p>
            <a:pPr lvl="0" algn="just">
              <a:buSzPts val="1200"/>
            </a:pPr>
            <a:r>
              <a:rPr lang="de-DE" sz="1200" b="1" dirty="0">
                <a:solidFill>
                  <a:schemeClr val="accent3"/>
                </a:solidFill>
              </a:rPr>
              <a:t>UK-weiter Rollout</a:t>
            </a:r>
            <a:endParaRPr sz="1200" b="1" i="0" u="none" strike="noStrike" cap="none" dirty="0">
              <a:solidFill>
                <a:schemeClr val="accent3"/>
              </a:solidFill>
              <a:latin typeface="Arial"/>
              <a:ea typeface="Arial"/>
              <a:cs typeface="Arial"/>
              <a:sym typeface="Arial"/>
            </a:endParaRPr>
          </a:p>
        </p:txBody>
      </p:sp>
      <p:sp>
        <p:nvSpPr>
          <p:cNvPr id="815" name="Google Shape;815;p76"/>
          <p:cNvSpPr txBox="1"/>
          <p:nvPr/>
        </p:nvSpPr>
        <p:spPr>
          <a:xfrm>
            <a:off x="3952019" y="4026315"/>
            <a:ext cx="1745400" cy="276600"/>
          </a:xfrm>
          <a:prstGeom prst="rect">
            <a:avLst/>
          </a:prstGeom>
          <a:noFill/>
          <a:ln>
            <a:noFill/>
          </a:ln>
        </p:spPr>
        <p:txBody>
          <a:bodyPr spcFirstLastPara="1" wrap="square" lIns="68400" tIns="34175" rIns="68400" bIns="34175" anchor="t" anchorCtr="0">
            <a:noAutofit/>
          </a:bodyPr>
          <a:lstStyle/>
          <a:p>
            <a:pPr lvl="0">
              <a:buSzPts val="1200"/>
            </a:pPr>
            <a:r>
              <a:rPr lang="de-DE" sz="1200" b="1" dirty="0">
                <a:solidFill>
                  <a:schemeClr val="accent3"/>
                </a:solidFill>
              </a:rPr>
              <a:t>Rollout in der gesamten Polizei</a:t>
            </a:r>
            <a:endParaRPr sz="1200" b="1" i="0" u="none" strike="noStrike" cap="none" dirty="0">
              <a:solidFill>
                <a:schemeClr val="accent3"/>
              </a:solidFill>
              <a:latin typeface="Arial"/>
              <a:ea typeface="Arial"/>
              <a:cs typeface="Arial"/>
              <a:sym typeface="Arial"/>
            </a:endParaRPr>
          </a:p>
        </p:txBody>
      </p:sp>
      <p:pic>
        <p:nvPicPr>
          <p:cNvPr id="816" name="Google Shape;816;p76"/>
          <p:cNvPicPr preferRelativeResize="0"/>
          <p:nvPr/>
        </p:nvPicPr>
        <p:blipFill rotWithShape="1">
          <a:blip r:embed="rId4" cstate="print">
            <a:alphaModFix/>
          </a:blip>
          <a:srcRect/>
          <a:stretch/>
        </p:blipFill>
        <p:spPr>
          <a:xfrm>
            <a:off x="718408" y="1332244"/>
            <a:ext cx="1381835" cy="397280"/>
          </a:xfrm>
          <a:prstGeom prst="rect">
            <a:avLst/>
          </a:prstGeom>
          <a:noFill/>
          <a:ln>
            <a:noFill/>
          </a:ln>
        </p:spPr>
      </p:pic>
      <p:sp>
        <p:nvSpPr>
          <p:cNvPr id="817" name="Google Shape;817;p76"/>
          <p:cNvSpPr txBox="1"/>
          <p:nvPr/>
        </p:nvSpPr>
        <p:spPr>
          <a:xfrm>
            <a:off x="972298" y="1828076"/>
            <a:ext cx="1713000" cy="276600"/>
          </a:xfrm>
          <a:prstGeom prst="rect">
            <a:avLst/>
          </a:prstGeom>
          <a:noFill/>
          <a:ln>
            <a:noFill/>
          </a:ln>
        </p:spPr>
        <p:txBody>
          <a:bodyPr spcFirstLastPara="1" wrap="square" lIns="68400" tIns="34175" rIns="68400" bIns="34175"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en-US" sz="1200" b="1" i="0" u="none" strike="noStrike" cap="none">
                <a:solidFill>
                  <a:srgbClr val="24135F"/>
                </a:solidFill>
                <a:latin typeface="Arial"/>
                <a:ea typeface="Arial"/>
                <a:cs typeface="Arial"/>
                <a:sym typeface="Arial"/>
              </a:rPr>
              <a:t>x 970 VideoBadges</a:t>
            </a:r>
            <a:endParaRPr sz="1200" b="0" i="0" u="none" strike="noStrike" cap="none">
              <a:solidFill>
                <a:srgbClr val="24135F"/>
              </a:solidFill>
              <a:latin typeface="Arial"/>
              <a:ea typeface="Arial"/>
              <a:cs typeface="Arial"/>
              <a:sym typeface="Arial"/>
            </a:endParaRPr>
          </a:p>
        </p:txBody>
      </p:sp>
      <p:pic>
        <p:nvPicPr>
          <p:cNvPr id="818" name="Google Shape;818;p76"/>
          <p:cNvPicPr preferRelativeResize="0"/>
          <p:nvPr/>
        </p:nvPicPr>
        <p:blipFill rotWithShape="1">
          <a:blip r:embed="rId5" cstate="print">
            <a:alphaModFix/>
          </a:blip>
          <a:srcRect/>
          <a:stretch/>
        </p:blipFill>
        <p:spPr>
          <a:xfrm>
            <a:off x="5953978" y="1195894"/>
            <a:ext cx="2255594" cy="736067"/>
          </a:xfrm>
          <a:prstGeom prst="rect">
            <a:avLst/>
          </a:prstGeom>
          <a:noFill/>
          <a:ln>
            <a:noFill/>
          </a:ln>
        </p:spPr>
      </p:pic>
      <p:sp>
        <p:nvSpPr>
          <p:cNvPr id="819" name="Google Shape;819;p76"/>
          <p:cNvSpPr txBox="1"/>
          <p:nvPr/>
        </p:nvSpPr>
        <p:spPr>
          <a:xfrm>
            <a:off x="6582489" y="2275129"/>
            <a:ext cx="1726052" cy="276639"/>
          </a:xfrm>
          <a:prstGeom prst="rect">
            <a:avLst/>
          </a:prstGeom>
          <a:noFill/>
          <a:ln>
            <a:noFill/>
          </a:ln>
        </p:spPr>
        <p:txBody>
          <a:bodyPr spcFirstLastPara="1" wrap="square" lIns="68400" tIns="34175" rIns="68400" bIns="34175"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en-US" sz="1200" b="1" i="0" u="none" strike="noStrike" cap="none">
                <a:solidFill>
                  <a:srgbClr val="24135F"/>
                </a:solidFill>
                <a:latin typeface="Arial"/>
                <a:ea typeface="Arial"/>
                <a:cs typeface="Arial"/>
                <a:sym typeface="Arial"/>
              </a:rPr>
              <a:t>x 1255 VideoBadges</a:t>
            </a:r>
            <a:endParaRPr sz="1200" b="0" i="0" u="none" strike="noStrike" cap="none">
              <a:solidFill>
                <a:srgbClr val="24135F"/>
              </a:solidFill>
              <a:latin typeface="Arial"/>
              <a:ea typeface="Arial"/>
              <a:cs typeface="Arial"/>
              <a:sym typeface="Arial"/>
            </a:endParaRPr>
          </a:p>
        </p:txBody>
      </p:sp>
      <p:pic>
        <p:nvPicPr>
          <p:cNvPr id="820" name="Google Shape;820;p76"/>
          <p:cNvPicPr preferRelativeResize="0"/>
          <p:nvPr/>
        </p:nvPicPr>
        <p:blipFill rotWithShape="1">
          <a:blip r:embed="rId6" cstate="print">
            <a:alphaModFix/>
          </a:blip>
          <a:srcRect/>
          <a:stretch/>
        </p:blipFill>
        <p:spPr>
          <a:xfrm>
            <a:off x="6577878" y="2934970"/>
            <a:ext cx="998752" cy="1000052"/>
          </a:xfrm>
          <a:prstGeom prst="rect">
            <a:avLst/>
          </a:prstGeom>
          <a:noFill/>
          <a:ln>
            <a:noFill/>
          </a:ln>
        </p:spPr>
      </p:pic>
      <p:sp>
        <p:nvSpPr>
          <p:cNvPr id="821" name="Google Shape;821;p76"/>
          <p:cNvSpPr txBox="1"/>
          <p:nvPr/>
        </p:nvSpPr>
        <p:spPr>
          <a:xfrm>
            <a:off x="6577877" y="3991816"/>
            <a:ext cx="1686456" cy="276639"/>
          </a:xfrm>
          <a:prstGeom prst="rect">
            <a:avLst/>
          </a:prstGeom>
          <a:noFill/>
          <a:ln>
            <a:noFill/>
          </a:ln>
        </p:spPr>
        <p:txBody>
          <a:bodyPr spcFirstLastPara="1" wrap="square" lIns="68400" tIns="34175" rIns="68400" bIns="34175" anchor="t" anchorCtr="0">
            <a:noAutofit/>
          </a:bodyPr>
          <a:lstStyle/>
          <a:p>
            <a:pPr marL="0" marR="0" lvl="0" indent="0" algn="just" rtl="0">
              <a:lnSpc>
                <a:spcPct val="100000"/>
              </a:lnSpc>
              <a:spcBef>
                <a:spcPts val="0"/>
              </a:spcBef>
              <a:spcAft>
                <a:spcPts val="0"/>
              </a:spcAft>
              <a:buClr>
                <a:srgbClr val="000000"/>
              </a:buClr>
              <a:buSzPts val="1200"/>
              <a:buFont typeface="Arial"/>
              <a:buNone/>
            </a:pPr>
            <a:r>
              <a:rPr lang="en-US" sz="1200" b="1" i="0" u="none" strike="noStrike" cap="none">
                <a:solidFill>
                  <a:srgbClr val="24135F"/>
                </a:solidFill>
                <a:latin typeface="Arial"/>
                <a:ea typeface="Arial"/>
                <a:cs typeface="Arial"/>
                <a:sym typeface="Arial"/>
              </a:rPr>
              <a:t>x</a:t>
            </a:r>
            <a:r>
              <a:rPr lang="en-US" sz="1200" b="0" i="0" u="none" strike="noStrike" cap="none">
                <a:solidFill>
                  <a:srgbClr val="24135F"/>
                </a:solidFill>
                <a:latin typeface="Arial"/>
                <a:ea typeface="Arial"/>
                <a:cs typeface="Arial"/>
                <a:sym typeface="Arial"/>
              </a:rPr>
              <a:t> </a:t>
            </a:r>
            <a:r>
              <a:rPr lang="en-US" sz="1200" b="1" i="0" u="none" strike="noStrike" cap="none">
                <a:solidFill>
                  <a:srgbClr val="24135F"/>
                </a:solidFill>
                <a:latin typeface="Arial"/>
                <a:ea typeface="Arial"/>
                <a:cs typeface="Arial"/>
                <a:sym typeface="Arial"/>
              </a:rPr>
              <a:t>2300</a:t>
            </a:r>
            <a:r>
              <a:rPr lang="en-US" sz="1200" b="0" i="0" u="none" strike="noStrike" cap="none">
                <a:solidFill>
                  <a:srgbClr val="24135F"/>
                </a:solidFill>
                <a:latin typeface="Arial"/>
                <a:ea typeface="Arial"/>
                <a:cs typeface="Arial"/>
                <a:sym typeface="Arial"/>
              </a:rPr>
              <a:t> </a:t>
            </a:r>
            <a:r>
              <a:rPr lang="en-US" sz="1200" b="1" i="0" u="none" strike="noStrike" cap="none">
                <a:solidFill>
                  <a:srgbClr val="24135F"/>
                </a:solidFill>
                <a:latin typeface="Arial"/>
                <a:ea typeface="Arial"/>
                <a:cs typeface="Arial"/>
                <a:sym typeface="Arial"/>
              </a:rPr>
              <a:t>VideoBadges</a:t>
            </a:r>
            <a:endParaRPr sz="1200" b="1" i="0" u="none" strike="noStrike" cap="none">
              <a:solidFill>
                <a:srgbClr val="24135F"/>
              </a:solidFill>
              <a:latin typeface="Arial"/>
              <a:ea typeface="Arial"/>
              <a:cs typeface="Arial"/>
              <a:sym typeface="Arial"/>
            </a:endParaRPr>
          </a:p>
        </p:txBody>
      </p:sp>
      <p:pic>
        <p:nvPicPr>
          <p:cNvPr id="822" name="Google Shape;822;p76"/>
          <p:cNvPicPr preferRelativeResize="0"/>
          <p:nvPr/>
        </p:nvPicPr>
        <p:blipFill rotWithShape="1">
          <a:blip r:embed="rId7" cstate="print">
            <a:alphaModFix/>
          </a:blip>
          <a:srcRect/>
          <a:stretch/>
        </p:blipFill>
        <p:spPr>
          <a:xfrm>
            <a:off x="5949366" y="3829358"/>
            <a:ext cx="573002" cy="573749"/>
          </a:xfrm>
          <a:prstGeom prst="rect">
            <a:avLst/>
          </a:prstGeom>
          <a:noFill/>
          <a:ln>
            <a:noFill/>
          </a:ln>
        </p:spPr>
      </p:pic>
      <p:pic>
        <p:nvPicPr>
          <p:cNvPr id="823" name="Google Shape;823;p76"/>
          <p:cNvPicPr preferRelativeResize="0"/>
          <p:nvPr/>
        </p:nvPicPr>
        <p:blipFill rotWithShape="1">
          <a:blip r:embed="rId8" cstate="print">
            <a:alphaModFix/>
          </a:blip>
          <a:srcRect/>
          <a:stretch/>
        </p:blipFill>
        <p:spPr>
          <a:xfrm>
            <a:off x="3703162" y="908007"/>
            <a:ext cx="1112765" cy="1082249"/>
          </a:xfrm>
          <a:prstGeom prst="rect">
            <a:avLst/>
          </a:prstGeom>
          <a:noFill/>
          <a:ln>
            <a:noFill/>
          </a:ln>
        </p:spPr>
      </p:pic>
      <p:pic>
        <p:nvPicPr>
          <p:cNvPr id="824" name="Google Shape;824;p76"/>
          <p:cNvPicPr preferRelativeResize="0"/>
          <p:nvPr/>
        </p:nvPicPr>
        <p:blipFill rotWithShape="1">
          <a:blip r:embed="rId7" cstate="print">
            <a:alphaModFix/>
          </a:blip>
          <a:srcRect/>
          <a:stretch/>
        </p:blipFill>
        <p:spPr>
          <a:xfrm>
            <a:off x="5953977" y="2126574"/>
            <a:ext cx="573002" cy="573749"/>
          </a:xfrm>
          <a:prstGeom prst="rect">
            <a:avLst/>
          </a:prstGeom>
          <a:noFill/>
          <a:ln>
            <a:noFill/>
          </a:ln>
        </p:spPr>
      </p:pic>
      <p:pic>
        <p:nvPicPr>
          <p:cNvPr id="825" name="Google Shape;825;p76"/>
          <p:cNvPicPr preferRelativeResize="0"/>
          <p:nvPr/>
        </p:nvPicPr>
        <p:blipFill rotWithShape="1">
          <a:blip r:embed="rId7" cstate="print">
            <a:alphaModFix/>
          </a:blip>
          <a:srcRect/>
          <a:stretch/>
        </p:blipFill>
        <p:spPr>
          <a:xfrm>
            <a:off x="3134657" y="2127980"/>
            <a:ext cx="573002" cy="573749"/>
          </a:xfrm>
          <a:prstGeom prst="rect">
            <a:avLst/>
          </a:prstGeom>
          <a:noFill/>
          <a:ln>
            <a:noFill/>
          </a:ln>
        </p:spPr>
      </p:pic>
      <p:pic>
        <p:nvPicPr>
          <p:cNvPr id="826" name="Google Shape;826;p76"/>
          <p:cNvPicPr preferRelativeResize="0"/>
          <p:nvPr/>
        </p:nvPicPr>
        <p:blipFill rotWithShape="1">
          <a:blip r:embed="rId7" cstate="print">
            <a:alphaModFix/>
          </a:blip>
          <a:srcRect/>
          <a:stretch/>
        </p:blipFill>
        <p:spPr>
          <a:xfrm>
            <a:off x="430846" y="1693425"/>
            <a:ext cx="573002" cy="573749"/>
          </a:xfrm>
          <a:prstGeom prst="rect">
            <a:avLst/>
          </a:prstGeom>
          <a:noFill/>
          <a:ln>
            <a:noFill/>
          </a:ln>
        </p:spPr>
      </p:pic>
      <p:pic>
        <p:nvPicPr>
          <p:cNvPr id="827" name="Google Shape;827;p76"/>
          <p:cNvPicPr preferRelativeResize="0"/>
          <p:nvPr/>
        </p:nvPicPr>
        <p:blipFill rotWithShape="1">
          <a:blip r:embed="rId7" cstate="print">
            <a:alphaModFix/>
          </a:blip>
          <a:srcRect/>
          <a:stretch/>
        </p:blipFill>
        <p:spPr>
          <a:xfrm>
            <a:off x="279596" y="3979425"/>
            <a:ext cx="573002" cy="573749"/>
          </a:xfrm>
          <a:prstGeom prst="rect">
            <a:avLst/>
          </a:prstGeom>
          <a:noFill/>
          <a:ln>
            <a:noFill/>
          </a:ln>
        </p:spPr>
      </p:pic>
      <p:pic>
        <p:nvPicPr>
          <p:cNvPr id="828" name="Google Shape;828;p76"/>
          <p:cNvPicPr preferRelativeResize="0"/>
          <p:nvPr/>
        </p:nvPicPr>
        <p:blipFill rotWithShape="1">
          <a:blip r:embed="rId7" cstate="print">
            <a:alphaModFix/>
          </a:blip>
          <a:srcRect/>
          <a:stretch/>
        </p:blipFill>
        <p:spPr>
          <a:xfrm>
            <a:off x="3319671" y="3868055"/>
            <a:ext cx="573002" cy="573749"/>
          </a:xfrm>
          <a:prstGeom prst="rect">
            <a:avLst/>
          </a:prstGeom>
          <a:noFill/>
          <a:ln>
            <a:noFill/>
          </a:ln>
        </p:spPr>
      </p:pic>
      <p:pic>
        <p:nvPicPr>
          <p:cNvPr id="829" name="Google Shape;829;p76" descr="Image result for hmps logo"/>
          <p:cNvPicPr preferRelativeResize="0"/>
          <p:nvPr/>
        </p:nvPicPr>
        <p:blipFill rotWithShape="1">
          <a:blip r:embed="rId9" cstate="print">
            <a:alphaModFix/>
          </a:blip>
          <a:srcRect/>
          <a:stretch/>
        </p:blipFill>
        <p:spPr>
          <a:xfrm>
            <a:off x="863888" y="3099326"/>
            <a:ext cx="1140029" cy="756253"/>
          </a:xfrm>
          <a:prstGeom prst="rect">
            <a:avLst/>
          </a:prstGeom>
          <a:noFill/>
          <a:ln>
            <a:noFill/>
          </a:ln>
        </p:spPr>
      </p:pic>
      <p:sp>
        <p:nvSpPr>
          <p:cNvPr id="830" name="Google Shape;830;p76"/>
          <p:cNvSpPr txBox="1"/>
          <p:nvPr/>
        </p:nvSpPr>
        <p:spPr>
          <a:xfrm>
            <a:off x="266398" y="263217"/>
            <a:ext cx="8229600" cy="717326"/>
          </a:xfrm>
          <a:prstGeom prst="rect">
            <a:avLst/>
          </a:prstGeom>
          <a:noFill/>
          <a:ln>
            <a:noFill/>
          </a:ln>
        </p:spPr>
        <p:txBody>
          <a:bodyPr spcFirstLastPara="1" wrap="square" lIns="68500" tIns="34250" rIns="68500" bIns="34250" anchor="t" anchorCtr="0">
            <a:noAutofit/>
          </a:bodyPr>
          <a:lstStyle/>
          <a:p>
            <a:pPr lvl="0">
              <a:buClr>
                <a:srgbClr val="676767"/>
              </a:buClr>
              <a:buSzPts val="3300"/>
            </a:pPr>
            <a:r>
              <a:rPr lang="de-DE" sz="2100" dirty="0">
                <a:solidFill>
                  <a:schemeClr val="accent1"/>
                </a:solidFill>
                <a:latin typeface="Arial Black" pitchFamily="34" charset="0"/>
              </a:rPr>
              <a:t>BEISPIELBEREITSTELLUNGEN</a:t>
            </a:r>
            <a:endParaRPr sz="2100" b="0" i="0" u="none" strike="noStrike" cap="none" dirty="0">
              <a:solidFill>
                <a:schemeClr val="accent1"/>
              </a:solidFill>
              <a:latin typeface="Arial Black" pitchFamily="34" charset="0"/>
              <a:ea typeface="Arial Black"/>
              <a:cs typeface="Arial Black"/>
              <a:sym typeface="Arial Black"/>
            </a:endParaRPr>
          </a:p>
        </p:txBody>
      </p:sp>
      <p:pic>
        <p:nvPicPr>
          <p:cNvPr id="831" name="Google Shape;831;p76" descr="Edesix_Logo_White.png"/>
          <p:cNvPicPr preferRelativeResize="0"/>
          <p:nvPr/>
        </p:nvPicPr>
        <p:blipFill rotWithShape="1">
          <a:blip r:embed="rId10" cstate="print">
            <a:alphaModFix/>
          </a:blip>
          <a:srcRect/>
          <a:stretch/>
        </p:blipFill>
        <p:spPr>
          <a:xfrm>
            <a:off x="7613548" y="4589973"/>
            <a:ext cx="1429516" cy="435757"/>
          </a:xfrm>
          <a:prstGeom prst="rect">
            <a:avLst/>
          </a:prstGeom>
          <a:noFill/>
          <a:ln>
            <a:noFill/>
          </a:ln>
        </p:spPr>
      </p:pic>
      <p:pic>
        <p:nvPicPr>
          <p:cNvPr id="832" name="Google Shape;832;p76"/>
          <p:cNvPicPr preferRelativeResize="0"/>
          <p:nvPr/>
        </p:nvPicPr>
        <p:blipFill rotWithShape="1">
          <a:blip r:embed="rId11"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77"/>
          <p:cNvSpPr txBox="1">
            <a:spLocks noGrp="1"/>
          </p:cNvSpPr>
          <p:nvPr>
            <p:ph type="body" idx="1"/>
          </p:nvPr>
        </p:nvSpPr>
        <p:spPr>
          <a:xfrm>
            <a:off x="702745" y="2999118"/>
            <a:ext cx="1581600" cy="315600"/>
          </a:xfrm>
          <a:prstGeom prst="rect">
            <a:avLst/>
          </a:prstGeom>
        </p:spPr>
        <p:txBody>
          <a:bodyPr spcFirstLastPara="1" wrap="square" lIns="68575" tIns="34275" rIns="68575" bIns="34275" anchor="t" anchorCtr="0">
            <a:noAutofit/>
          </a:bodyPr>
          <a:lstStyle/>
          <a:p>
            <a:pPr marL="0" lvl="0" indent="0"/>
            <a:r>
              <a:rPr lang="de-DE" b="1" dirty="0">
                <a:solidFill>
                  <a:schemeClr val="accent3"/>
                </a:solidFill>
                <a:latin typeface="Arial" pitchFamily="34" charset="0"/>
                <a:cs typeface="Arial" pitchFamily="34" charset="0"/>
              </a:rPr>
              <a:t>Rückgang der Zwischenfälle</a:t>
            </a:r>
            <a:endParaRPr b="1" dirty="0">
              <a:solidFill>
                <a:schemeClr val="accent3"/>
              </a:solidFill>
              <a:latin typeface="Arial" pitchFamily="34" charset="0"/>
              <a:cs typeface="Arial" pitchFamily="34" charset="0"/>
            </a:endParaRPr>
          </a:p>
        </p:txBody>
      </p:sp>
      <p:sp>
        <p:nvSpPr>
          <p:cNvPr id="839" name="Google Shape;839;p77"/>
          <p:cNvSpPr txBox="1">
            <a:spLocks noGrp="1"/>
          </p:cNvSpPr>
          <p:nvPr>
            <p:ph type="body" idx="2"/>
          </p:nvPr>
        </p:nvSpPr>
        <p:spPr>
          <a:xfrm>
            <a:off x="2754468" y="3138901"/>
            <a:ext cx="1581600" cy="315600"/>
          </a:xfrm>
          <a:prstGeom prst="rect">
            <a:avLst/>
          </a:prstGeom>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Bodycam-Nutzung</a:t>
            </a:r>
            <a:endParaRPr b="1" dirty="0">
              <a:solidFill>
                <a:schemeClr val="accent3"/>
              </a:solidFill>
              <a:latin typeface="Arial" pitchFamily="34" charset="0"/>
              <a:cs typeface="Arial" pitchFamily="34" charset="0"/>
            </a:endParaRPr>
          </a:p>
        </p:txBody>
      </p:sp>
      <p:sp>
        <p:nvSpPr>
          <p:cNvPr id="840" name="Google Shape;840;p77"/>
          <p:cNvSpPr txBox="1">
            <a:spLocks noGrp="1"/>
          </p:cNvSpPr>
          <p:nvPr>
            <p:ph type="body" idx="3"/>
          </p:nvPr>
        </p:nvSpPr>
        <p:spPr>
          <a:xfrm>
            <a:off x="4770095" y="3046809"/>
            <a:ext cx="1581600" cy="315600"/>
          </a:xfrm>
          <a:prstGeom prst="rect">
            <a:avLst/>
          </a:prstGeom>
        </p:spPr>
        <p:txBody>
          <a:bodyPr spcFirstLastPara="1" wrap="square" lIns="68575" tIns="34275" rIns="68575" bIns="34275" anchor="t" anchorCtr="0">
            <a:noAutofit/>
          </a:bodyPr>
          <a:lstStyle/>
          <a:p>
            <a:pPr marL="0" lvl="0" indent="0"/>
            <a:r>
              <a:rPr lang="de-DE" b="1" dirty="0">
                <a:solidFill>
                  <a:schemeClr val="accent3"/>
                </a:solidFill>
                <a:latin typeface="Arial" pitchFamily="34" charset="0"/>
                <a:cs typeface="Arial" pitchFamily="34" charset="0"/>
              </a:rPr>
              <a:t>Rückgang gesamt</a:t>
            </a:r>
            <a:endParaRPr b="1" dirty="0">
              <a:solidFill>
                <a:schemeClr val="accent3"/>
              </a:solidFill>
              <a:latin typeface="Arial" pitchFamily="34" charset="0"/>
              <a:cs typeface="Arial" pitchFamily="34" charset="0"/>
            </a:endParaRPr>
          </a:p>
        </p:txBody>
      </p:sp>
      <p:sp>
        <p:nvSpPr>
          <p:cNvPr id="841" name="Google Shape;841;p77"/>
          <p:cNvSpPr txBox="1">
            <a:spLocks noGrp="1"/>
          </p:cNvSpPr>
          <p:nvPr>
            <p:ph type="body" idx="4"/>
          </p:nvPr>
        </p:nvSpPr>
        <p:spPr>
          <a:xfrm>
            <a:off x="6857780" y="2974915"/>
            <a:ext cx="1581600" cy="315600"/>
          </a:xfrm>
          <a:prstGeom prst="rect">
            <a:avLst/>
          </a:prstGeom>
        </p:spPr>
        <p:txBody>
          <a:bodyPr spcFirstLastPara="1" wrap="square" lIns="68575" tIns="34275" rIns="68575" bIns="34275" anchor="t" anchorCtr="0">
            <a:noAutofit/>
          </a:bodyPr>
          <a:lstStyle/>
          <a:p>
            <a:pPr marL="0" lvl="0" indent="0"/>
            <a:r>
              <a:rPr lang="de-DE" b="1" dirty="0">
                <a:solidFill>
                  <a:schemeClr val="accent3"/>
                </a:solidFill>
                <a:latin typeface="Arial" pitchFamily="34" charset="0"/>
                <a:cs typeface="Arial" pitchFamily="34" charset="0"/>
              </a:rPr>
              <a:t>Geschäfte mit erfolgtem Rollout</a:t>
            </a:r>
            <a:endParaRPr b="1" dirty="0">
              <a:solidFill>
                <a:schemeClr val="accent3"/>
              </a:solidFill>
              <a:latin typeface="Arial" pitchFamily="34" charset="0"/>
              <a:cs typeface="Arial" pitchFamily="34" charset="0"/>
            </a:endParaRPr>
          </a:p>
        </p:txBody>
      </p:sp>
      <p:sp>
        <p:nvSpPr>
          <p:cNvPr id="842" name="Google Shape;842;p77"/>
          <p:cNvSpPr txBox="1">
            <a:spLocks noGrp="1"/>
          </p:cNvSpPr>
          <p:nvPr>
            <p:ph type="body" idx="5"/>
          </p:nvPr>
        </p:nvSpPr>
        <p:spPr>
          <a:xfrm>
            <a:off x="536592" y="3539825"/>
            <a:ext cx="1877745" cy="1183800"/>
          </a:xfrm>
          <a:prstGeom prst="rect">
            <a:avLst/>
          </a:prstGeom>
        </p:spPr>
        <p:txBody>
          <a:bodyPr spcFirstLastPara="1" wrap="square" lIns="68575" tIns="34275" rIns="68575" bIns="34275" anchor="t" anchorCtr="0">
            <a:noAutofit/>
          </a:bodyPr>
          <a:lstStyle/>
          <a:p>
            <a:pPr marL="0" lvl="0" indent="0">
              <a:lnSpc>
                <a:spcPct val="100000"/>
              </a:lnSpc>
              <a:spcBef>
                <a:spcPts val="0"/>
              </a:spcBef>
            </a:pPr>
            <a:r>
              <a:rPr lang="de-DE" sz="1100" dirty="0">
                <a:solidFill>
                  <a:srgbClr val="000000"/>
                </a:solidFill>
                <a:latin typeface="Arial" pitchFamily="34" charset="0"/>
                <a:cs typeface="Arial" pitchFamily="34" charset="0"/>
              </a:rPr>
              <a:t>Im ersten Jahr war in den Pilotgeschäften ein Rückgang der gewaltsamen Zwischenfälle um 34 % </a:t>
            </a:r>
            <a:br>
              <a:rPr lang="de-DE" sz="1100" dirty="0">
                <a:solidFill>
                  <a:srgbClr val="000000"/>
                </a:solidFill>
                <a:latin typeface="Arial" pitchFamily="34" charset="0"/>
                <a:cs typeface="Arial" pitchFamily="34" charset="0"/>
              </a:rPr>
            </a:br>
            <a:r>
              <a:rPr lang="de-DE" sz="1100" dirty="0">
                <a:solidFill>
                  <a:srgbClr val="000000"/>
                </a:solidFill>
                <a:latin typeface="Arial" pitchFamily="34" charset="0"/>
                <a:cs typeface="Arial" pitchFamily="34" charset="0"/>
              </a:rPr>
              <a:t>zu verzeichnen</a:t>
            </a:r>
            <a:endParaRPr sz="1100" dirty="0">
              <a:solidFill>
                <a:srgbClr val="000000"/>
              </a:solidFill>
              <a:latin typeface="Arial" pitchFamily="34" charset="0"/>
              <a:cs typeface="Arial" pitchFamily="34" charset="0"/>
            </a:endParaRPr>
          </a:p>
        </p:txBody>
      </p:sp>
      <p:sp>
        <p:nvSpPr>
          <p:cNvPr id="843" name="Google Shape;843;p77"/>
          <p:cNvSpPr txBox="1">
            <a:spLocks noGrp="1"/>
          </p:cNvSpPr>
          <p:nvPr>
            <p:ph type="body" idx="6"/>
          </p:nvPr>
        </p:nvSpPr>
        <p:spPr>
          <a:xfrm>
            <a:off x="2650602" y="3539825"/>
            <a:ext cx="1787100" cy="1183800"/>
          </a:xfrm>
          <a:prstGeom prst="rect">
            <a:avLst/>
          </a:prstGeom>
        </p:spPr>
        <p:txBody>
          <a:bodyPr spcFirstLastPara="1" wrap="square" lIns="68575" tIns="34275" rIns="68575" bIns="34275" anchor="t" anchorCtr="0">
            <a:noAutofit/>
          </a:bodyPr>
          <a:lstStyle/>
          <a:p>
            <a:pPr marL="0" lvl="0" indent="0">
              <a:lnSpc>
                <a:spcPct val="100000"/>
              </a:lnSpc>
              <a:spcBef>
                <a:spcPts val="0"/>
              </a:spcBef>
            </a:pPr>
            <a:r>
              <a:rPr lang="de-DE" sz="1100" dirty="0">
                <a:solidFill>
                  <a:srgbClr val="000000"/>
                </a:solidFill>
                <a:latin typeface="Arial" pitchFamily="34" charset="0"/>
                <a:cs typeface="Arial" pitchFamily="34" charset="0"/>
              </a:rPr>
              <a:t>Mehr als 48 % der Mitarbeiter nutzen mittlerweile eine Bodycam</a:t>
            </a:r>
            <a:endParaRPr sz="1100" dirty="0">
              <a:solidFill>
                <a:srgbClr val="000000"/>
              </a:solidFill>
              <a:latin typeface="Arial" pitchFamily="34" charset="0"/>
              <a:cs typeface="Arial" pitchFamily="34" charset="0"/>
            </a:endParaRPr>
          </a:p>
        </p:txBody>
      </p:sp>
      <p:sp>
        <p:nvSpPr>
          <p:cNvPr id="844" name="Google Shape;844;p77"/>
          <p:cNvSpPr txBox="1">
            <a:spLocks noGrp="1"/>
          </p:cNvSpPr>
          <p:nvPr>
            <p:ph type="body" idx="7"/>
          </p:nvPr>
        </p:nvSpPr>
        <p:spPr>
          <a:xfrm>
            <a:off x="4667239" y="3545879"/>
            <a:ext cx="1787100" cy="1183800"/>
          </a:xfrm>
          <a:prstGeom prst="rect">
            <a:avLst/>
          </a:prstGeom>
        </p:spPr>
        <p:txBody>
          <a:bodyPr spcFirstLastPara="1" wrap="square" lIns="68575" tIns="34275" rIns="68575" bIns="34275" anchor="t" anchorCtr="0">
            <a:noAutofit/>
          </a:bodyPr>
          <a:lstStyle/>
          <a:p>
            <a:pPr marL="0" lvl="0" indent="0">
              <a:lnSpc>
                <a:spcPct val="100000"/>
              </a:lnSpc>
              <a:spcBef>
                <a:spcPts val="0"/>
              </a:spcBef>
            </a:pPr>
            <a:r>
              <a:rPr lang="de-DE" sz="1100" dirty="0">
                <a:solidFill>
                  <a:srgbClr val="000000"/>
                </a:solidFill>
                <a:latin typeface="Arial" pitchFamily="34" charset="0"/>
                <a:cs typeface="Arial" pitchFamily="34" charset="0"/>
              </a:rPr>
              <a:t>Insgesamt war ein Rückgang der Vorfälle um 27 % zu verzeichnen</a:t>
            </a:r>
            <a:endParaRPr sz="1100" dirty="0">
              <a:solidFill>
                <a:srgbClr val="000000"/>
              </a:solidFill>
              <a:latin typeface="Arial" pitchFamily="34" charset="0"/>
              <a:cs typeface="Arial" pitchFamily="34" charset="0"/>
            </a:endParaRPr>
          </a:p>
        </p:txBody>
      </p:sp>
      <p:sp>
        <p:nvSpPr>
          <p:cNvPr id="845" name="Google Shape;845;p77"/>
          <p:cNvSpPr txBox="1">
            <a:spLocks noGrp="1"/>
          </p:cNvSpPr>
          <p:nvPr>
            <p:ph type="body" idx="8"/>
          </p:nvPr>
        </p:nvSpPr>
        <p:spPr>
          <a:xfrm>
            <a:off x="6752960" y="3547825"/>
            <a:ext cx="1787100" cy="1183800"/>
          </a:xfrm>
          <a:prstGeom prst="rect">
            <a:avLst/>
          </a:prstGeom>
        </p:spPr>
        <p:txBody>
          <a:bodyPr spcFirstLastPara="1" wrap="square" lIns="68575" tIns="34275" rIns="68575" bIns="34275" anchor="t" anchorCtr="0">
            <a:noAutofit/>
          </a:bodyPr>
          <a:lstStyle/>
          <a:p>
            <a:pPr marL="0" lvl="0" indent="0">
              <a:lnSpc>
                <a:spcPct val="100000"/>
              </a:lnSpc>
              <a:spcBef>
                <a:spcPts val="0"/>
              </a:spcBef>
            </a:pPr>
            <a:r>
              <a:rPr lang="de-DE" sz="1100" dirty="0">
                <a:solidFill>
                  <a:srgbClr val="000000"/>
                </a:solidFill>
                <a:latin typeface="Arial" pitchFamily="34" charset="0"/>
                <a:cs typeface="Arial" pitchFamily="34" charset="0"/>
              </a:rPr>
              <a:t>An 296 Brennpunkt-Standorten werden mittlerweile die Bodycams von Edesix eingesetzt</a:t>
            </a:r>
            <a:endParaRPr sz="1100" dirty="0">
              <a:solidFill>
                <a:srgbClr val="000000"/>
              </a:solidFill>
              <a:latin typeface="Arial" pitchFamily="34" charset="0"/>
              <a:cs typeface="Arial" pitchFamily="34" charset="0"/>
            </a:endParaRPr>
          </a:p>
        </p:txBody>
      </p:sp>
      <p:sp>
        <p:nvSpPr>
          <p:cNvPr id="846" name="Google Shape;846;p77"/>
          <p:cNvSpPr txBox="1">
            <a:spLocks noGrp="1"/>
          </p:cNvSpPr>
          <p:nvPr>
            <p:ph type="title"/>
          </p:nvPr>
        </p:nvSpPr>
        <p:spPr>
          <a:xfrm>
            <a:off x="281992" y="234424"/>
            <a:ext cx="8229600" cy="429300"/>
          </a:xfrm>
          <a:prstGeom prst="rect">
            <a:avLst/>
          </a:prstGeom>
        </p:spPr>
        <p:txBody>
          <a:bodyPr spcFirstLastPara="1" wrap="square" lIns="68575" tIns="34275" rIns="68575" bIns="34275" anchor="b" anchorCtr="0">
            <a:noAutofit/>
          </a:bodyPr>
          <a:lstStyle/>
          <a:p>
            <a:pPr marL="0" lvl="0" indent="0" algn="l" rtl="0">
              <a:spcBef>
                <a:spcPts val="0"/>
              </a:spcBef>
              <a:spcAft>
                <a:spcPts val="0"/>
              </a:spcAft>
              <a:buNone/>
            </a:pPr>
            <a:r>
              <a:rPr lang="en-US" sz="2100" dirty="0">
                <a:solidFill>
                  <a:schemeClr val="accent1"/>
                </a:solidFill>
              </a:rPr>
              <a:t>VORTEILE IM EINZELHANDEL DURCH BODYCAMS </a:t>
            </a:r>
            <a:endParaRPr sz="2100" dirty="0">
              <a:solidFill>
                <a:schemeClr val="accent1"/>
              </a:solidFill>
            </a:endParaRPr>
          </a:p>
        </p:txBody>
      </p:sp>
      <p:sp>
        <p:nvSpPr>
          <p:cNvPr id="847" name="Google Shape;847;p77"/>
          <p:cNvSpPr txBox="1">
            <a:spLocks noGrp="1"/>
          </p:cNvSpPr>
          <p:nvPr>
            <p:ph type="subTitle" idx="9"/>
          </p:nvPr>
        </p:nvSpPr>
        <p:spPr>
          <a:xfrm>
            <a:off x="276512" y="707881"/>
            <a:ext cx="6195470" cy="591600"/>
          </a:xfrm>
          <a:prstGeom prst="rect">
            <a:avLst/>
          </a:prstGeom>
          <a:noFill/>
        </p:spPr>
        <p:txBody>
          <a:bodyPr spcFirstLastPara="1" wrap="square" lIns="68575" tIns="34275" rIns="68575" bIns="34275" anchor="t" anchorCtr="0">
            <a:noAutofit/>
          </a:bodyPr>
          <a:lstStyle/>
          <a:p>
            <a:pPr marL="0" lvl="0" indent="0" algn="l">
              <a:lnSpc>
                <a:spcPct val="100000"/>
              </a:lnSpc>
              <a:spcBef>
                <a:spcPts val="0"/>
              </a:spcBef>
            </a:pPr>
            <a:r>
              <a:rPr lang="de-DE" sz="1100" b="1" dirty="0">
                <a:solidFill>
                  <a:srgbClr val="000000"/>
                </a:solidFill>
              </a:rPr>
              <a:t>Die folgenden Statistiken wurden von der britischen Supermarktkette ASDA im Rahmen der ersten Testeinführung der Edesix-Bodycams erhoben</a:t>
            </a:r>
            <a:endParaRPr b="1" dirty="0">
              <a:solidFill>
                <a:srgbClr val="000000"/>
              </a:solidFill>
            </a:endParaRPr>
          </a:p>
        </p:txBody>
      </p:sp>
      <p:sp>
        <p:nvSpPr>
          <p:cNvPr id="848" name="Google Shape;848;p77"/>
          <p:cNvSpPr txBox="1">
            <a:spLocks noGrp="1"/>
          </p:cNvSpPr>
          <p:nvPr>
            <p:ph type="body" idx="13"/>
          </p:nvPr>
        </p:nvSpPr>
        <p:spPr>
          <a:xfrm>
            <a:off x="818902" y="1798447"/>
            <a:ext cx="1347600" cy="522300"/>
          </a:xfrm>
          <a:prstGeom prst="rect">
            <a:avLst/>
          </a:prstGeom>
        </p:spPr>
        <p:txBody>
          <a:bodyPr spcFirstLastPara="1" wrap="square" lIns="68575" tIns="34275" rIns="68575" bIns="34275" anchor="t" anchorCtr="0">
            <a:noAutofit/>
          </a:bodyPr>
          <a:lstStyle/>
          <a:p>
            <a:pPr marL="0" lvl="0" indent="0" algn="ctr" rtl="0">
              <a:spcBef>
                <a:spcPts val="750"/>
              </a:spcBef>
              <a:spcAft>
                <a:spcPts val="0"/>
              </a:spcAft>
              <a:buNone/>
            </a:pPr>
            <a:r>
              <a:rPr lang="en-US" b="1" dirty="0">
                <a:solidFill>
                  <a:srgbClr val="002060"/>
                </a:solidFill>
                <a:latin typeface="+mj-lt"/>
                <a:ea typeface="Open Sans"/>
                <a:cs typeface="Open Sans"/>
                <a:sym typeface="Open Sans"/>
              </a:rPr>
              <a:t>34%</a:t>
            </a:r>
            <a:endParaRPr b="1" dirty="0">
              <a:solidFill>
                <a:srgbClr val="002060"/>
              </a:solidFill>
              <a:latin typeface="+mj-lt"/>
              <a:ea typeface="Open Sans"/>
              <a:cs typeface="Open Sans"/>
              <a:sym typeface="Open Sans"/>
            </a:endParaRPr>
          </a:p>
        </p:txBody>
      </p:sp>
      <p:sp>
        <p:nvSpPr>
          <p:cNvPr id="849" name="Google Shape;849;p77"/>
          <p:cNvSpPr txBox="1">
            <a:spLocks noGrp="1"/>
          </p:cNvSpPr>
          <p:nvPr>
            <p:ph type="body" idx="14"/>
          </p:nvPr>
        </p:nvSpPr>
        <p:spPr>
          <a:xfrm>
            <a:off x="2860215" y="1798447"/>
            <a:ext cx="1347600" cy="522300"/>
          </a:xfrm>
          <a:prstGeom prst="rect">
            <a:avLst/>
          </a:prstGeom>
        </p:spPr>
        <p:txBody>
          <a:bodyPr spcFirstLastPara="1" wrap="square" lIns="68575" tIns="34275" rIns="68575" bIns="34275" anchor="t" anchorCtr="0">
            <a:noAutofit/>
          </a:bodyPr>
          <a:lstStyle/>
          <a:p>
            <a:pPr marL="0" lvl="0" indent="0" algn="ctr" rtl="0">
              <a:spcBef>
                <a:spcPts val="750"/>
              </a:spcBef>
              <a:spcAft>
                <a:spcPts val="0"/>
              </a:spcAft>
              <a:buNone/>
            </a:pPr>
            <a:r>
              <a:rPr lang="en-US" b="1" dirty="0">
                <a:solidFill>
                  <a:srgbClr val="002060"/>
                </a:solidFill>
                <a:latin typeface="+mj-lt"/>
              </a:rPr>
              <a:t>48%</a:t>
            </a:r>
            <a:endParaRPr b="1" dirty="0">
              <a:solidFill>
                <a:srgbClr val="002060"/>
              </a:solidFill>
              <a:latin typeface="+mj-lt"/>
            </a:endParaRPr>
          </a:p>
        </p:txBody>
      </p:sp>
      <p:sp>
        <p:nvSpPr>
          <p:cNvPr id="850" name="Google Shape;850;p77"/>
          <p:cNvSpPr txBox="1">
            <a:spLocks noGrp="1"/>
          </p:cNvSpPr>
          <p:nvPr>
            <p:ph type="body" idx="15"/>
          </p:nvPr>
        </p:nvSpPr>
        <p:spPr>
          <a:xfrm>
            <a:off x="4911871" y="1798447"/>
            <a:ext cx="1347600" cy="522300"/>
          </a:xfrm>
          <a:prstGeom prst="rect">
            <a:avLst/>
          </a:prstGeom>
        </p:spPr>
        <p:txBody>
          <a:bodyPr spcFirstLastPara="1" wrap="square" lIns="68575" tIns="34275" rIns="68575" bIns="34275" anchor="t" anchorCtr="0">
            <a:noAutofit/>
          </a:bodyPr>
          <a:lstStyle/>
          <a:p>
            <a:pPr marL="0" lvl="0" indent="0" algn="ctr" rtl="0">
              <a:spcBef>
                <a:spcPts val="750"/>
              </a:spcBef>
              <a:spcAft>
                <a:spcPts val="0"/>
              </a:spcAft>
              <a:buNone/>
            </a:pPr>
            <a:r>
              <a:rPr lang="en-US" b="1" dirty="0">
                <a:solidFill>
                  <a:srgbClr val="002060"/>
                </a:solidFill>
                <a:latin typeface="+mj-lt"/>
              </a:rPr>
              <a:t>27%</a:t>
            </a:r>
            <a:endParaRPr b="1" dirty="0">
              <a:solidFill>
                <a:srgbClr val="002060"/>
              </a:solidFill>
              <a:latin typeface="+mj-lt"/>
            </a:endParaRPr>
          </a:p>
        </p:txBody>
      </p:sp>
      <p:sp>
        <p:nvSpPr>
          <p:cNvPr id="851" name="Google Shape;851;p77"/>
          <p:cNvSpPr txBox="1">
            <a:spLocks noGrp="1"/>
          </p:cNvSpPr>
          <p:nvPr>
            <p:ph type="body" idx="16"/>
          </p:nvPr>
        </p:nvSpPr>
        <p:spPr>
          <a:xfrm>
            <a:off x="6963527" y="1798447"/>
            <a:ext cx="1347600" cy="522300"/>
          </a:xfrm>
          <a:prstGeom prst="rect">
            <a:avLst/>
          </a:prstGeom>
        </p:spPr>
        <p:txBody>
          <a:bodyPr spcFirstLastPara="1" wrap="square" lIns="68575" tIns="34275" rIns="68575" bIns="34275" anchor="t" anchorCtr="0">
            <a:noAutofit/>
          </a:bodyPr>
          <a:lstStyle/>
          <a:p>
            <a:pPr marL="0" lvl="0" indent="0" algn="ctr" rtl="0">
              <a:spcBef>
                <a:spcPts val="750"/>
              </a:spcBef>
              <a:spcAft>
                <a:spcPts val="0"/>
              </a:spcAft>
              <a:buNone/>
            </a:pPr>
            <a:r>
              <a:rPr lang="en-US" b="1" dirty="0">
                <a:solidFill>
                  <a:srgbClr val="002060"/>
                </a:solidFill>
                <a:latin typeface="+mj-lt"/>
              </a:rPr>
              <a:t>296</a:t>
            </a:r>
            <a:endParaRPr b="1" dirty="0">
              <a:solidFill>
                <a:srgbClr val="002060"/>
              </a:solidFill>
              <a:latin typeface="+mj-lt"/>
            </a:endParaRPr>
          </a:p>
        </p:txBody>
      </p:sp>
      <p:pic>
        <p:nvPicPr>
          <p:cNvPr id="16" name="Google Shape;831;p76" descr="Edesix_Logo_White.png"/>
          <p:cNvPicPr preferRelativeResize="0"/>
          <p:nvPr/>
        </p:nvPicPr>
        <p:blipFill rotWithShape="1">
          <a:blip r:embed="rId3" cstate="print">
            <a:alphaModFix/>
          </a:blip>
          <a:srcRect/>
          <a:stretch/>
        </p:blipFill>
        <p:spPr>
          <a:xfrm>
            <a:off x="7613548" y="4589973"/>
            <a:ext cx="1429516" cy="435757"/>
          </a:xfrm>
          <a:prstGeom prst="rect">
            <a:avLst/>
          </a:prstGeom>
          <a:noFill/>
          <a:ln>
            <a:noFill/>
          </a:ln>
        </p:spPr>
      </p:pic>
      <p:pic>
        <p:nvPicPr>
          <p:cNvPr id="17" name="Google Shape;832;p76"/>
          <p:cNvPicPr preferRelativeResize="0"/>
          <p:nvPr/>
        </p:nvPicPr>
        <p:blipFill rotWithShape="1">
          <a:blip r:embed="rId4"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78"/>
          <p:cNvSpPr txBox="1">
            <a:spLocks noGrp="1"/>
          </p:cNvSpPr>
          <p:nvPr>
            <p:ph type="title"/>
          </p:nvPr>
        </p:nvSpPr>
        <p:spPr>
          <a:xfrm>
            <a:off x="268644" y="235451"/>
            <a:ext cx="8229600" cy="429348"/>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6D6E71"/>
              </a:buClr>
              <a:buSzPts val="2600"/>
              <a:buFont typeface="Arial Black"/>
              <a:buNone/>
            </a:pPr>
            <a:r>
              <a:rPr lang="en-US" sz="2100" dirty="0">
                <a:solidFill>
                  <a:srgbClr val="FF8200"/>
                </a:solidFill>
              </a:rPr>
              <a:t>PRODUKTE</a:t>
            </a:r>
            <a:endParaRPr sz="2100" dirty="0">
              <a:solidFill>
                <a:srgbClr val="FF8200"/>
              </a:solidFill>
            </a:endParaRPr>
          </a:p>
        </p:txBody>
      </p:sp>
      <p:sp>
        <p:nvSpPr>
          <p:cNvPr id="858" name="Google Shape;858;p78"/>
          <p:cNvSpPr txBox="1">
            <a:spLocks noGrp="1"/>
          </p:cNvSpPr>
          <p:nvPr>
            <p:ph type="subTitle" idx="1"/>
          </p:nvPr>
        </p:nvSpPr>
        <p:spPr>
          <a:xfrm>
            <a:off x="278491" y="697999"/>
            <a:ext cx="8229600" cy="591749"/>
          </a:xfrm>
          <a:prstGeom prst="rect">
            <a:avLst/>
          </a:prstGeom>
          <a:noFill/>
          <a:ln>
            <a:noFill/>
          </a:ln>
        </p:spPr>
        <p:txBody>
          <a:bodyPr spcFirstLastPara="1" wrap="square" lIns="68575" tIns="34275" rIns="68575" bIns="34275" anchor="t" anchorCtr="0">
            <a:noAutofit/>
          </a:bodyPr>
          <a:lstStyle/>
          <a:p>
            <a:pPr marL="0" lvl="0" indent="0" algn="l">
              <a:spcBef>
                <a:spcPts val="0"/>
              </a:spcBef>
            </a:pPr>
            <a:r>
              <a:rPr lang="de-DE" b="1" dirty="0">
                <a:solidFill>
                  <a:srgbClr val="000000"/>
                </a:solidFill>
              </a:rPr>
              <a:t>Die Bodycam-Lösung von Edesix ist effektiv, skalierbar und an die Anforderungen der Kunden anpassbar. </a:t>
            </a:r>
            <a:br>
              <a:rPr lang="de-DE" b="1" dirty="0">
                <a:solidFill>
                  <a:srgbClr val="000000"/>
                </a:solidFill>
              </a:rPr>
            </a:br>
            <a:r>
              <a:rPr lang="de-DE" b="1" dirty="0">
                <a:solidFill>
                  <a:srgbClr val="000000"/>
                </a:solidFill>
              </a:rPr>
              <a:t>Die Lösung umfasst die folgenden Aspekte:</a:t>
            </a:r>
            <a:endParaRPr b="1" dirty="0">
              <a:solidFill>
                <a:srgbClr val="000000"/>
              </a:solidFill>
            </a:endParaRPr>
          </a:p>
        </p:txBody>
      </p:sp>
      <p:sp>
        <p:nvSpPr>
          <p:cNvPr id="859" name="Google Shape;859;p78"/>
          <p:cNvSpPr txBox="1">
            <a:spLocks noGrp="1"/>
          </p:cNvSpPr>
          <p:nvPr>
            <p:ph type="body" idx="5"/>
          </p:nvPr>
        </p:nvSpPr>
        <p:spPr>
          <a:xfrm>
            <a:off x="359100" y="3008025"/>
            <a:ext cx="2825286" cy="315600"/>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SzPts val="1560"/>
              <a:buNone/>
            </a:pPr>
            <a:r>
              <a:rPr lang="en-US" b="1" dirty="0" err="1">
                <a:solidFill>
                  <a:srgbClr val="24135F"/>
                </a:solidFill>
                <a:latin typeface="Arial"/>
                <a:ea typeface="Arial"/>
                <a:cs typeface="Arial"/>
                <a:sym typeface="Arial"/>
              </a:rPr>
              <a:t>VideoBadge</a:t>
            </a:r>
            <a:r>
              <a:rPr lang="en-US" b="1" dirty="0">
                <a:solidFill>
                  <a:srgbClr val="24135F"/>
                </a:solidFill>
                <a:latin typeface="Arial"/>
                <a:ea typeface="Arial"/>
                <a:cs typeface="Arial"/>
                <a:sym typeface="Arial"/>
              </a:rPr>
              <a:t>- und </a:t>
            </a:r>
            <a:r>
              <a:rPr lang="en-US" b="1" dirty="0" err="1">
                <a:solidFill>
                  <a:srgbClr val="24135F"/>
                </a:solidFill>
                <a:latin typeface="Arial"/>
                <a:ea typeface="Arial"/>
                <a:cs typeface="Arial"/>
                <a:sym typeface="Arial"/>
              </a:rPr>
              <a:t>VideoTag-Serie</a:t>
            </a:r>
            <a:endParaRPr b="1" dirty="0">
              <a:solidFill>
                <a:srgbClr val="24135F"/>
              </a:solidFill>
              <a:latin typeface="Arial"/>
              <a:ea typeface="Arial"/>
              <a:cs typeface="Arial"/>
              <a:sym typeface="Arial"/>
            </a:endParaRPr>
          </a:p>
        </p:txBody>
      </p:sp>
      <p:sp>
        <p:nvSpPr>
          <p:cNvPr id="860" name="Google Shape;860;p78"/>
          <p:cNvSpPr txBox="1">
            <a:spLocks noGrp="1"/>
          </p:cNvSpPr>
          <p:nvPr>
            <p:ph type="body" idx="6"/>
          </p:nvPr>
        </p:nvSpPr>
        <p:spPr>
          <a:xfrm>
            <a:off x="3587128" y="3008025"/>
            <a:ext cx="1581472" cy="315576"/>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SzPts val="1560"/>
              <a:buNone/>
            </a:pPr>
            <a:r>
              <a:rPr lang="en-US" b="1">
                <a:solidFill>
                  <a:srgbClr val="24135F"/>
                </a:solidFill>
                <a:latin typeface="Arial"/>
                <a:ea typeface="Arial"/>
                <a:cs typeface="Arial"/>
                <a:sym typeface="Arial"/>
              </a:rPr>
              <a:t>VideoManager</a:t>
            </a:r>
            <a:endParaRPr b="1">
              <a:solidFill>
                <a:srgbClr val="24135F"/>
              </a:solidFill>
              <a:latin typeface="Arial"/>
              <a:ea typeface="Arial"/>
              <a:cs typeface="Arial"/>
              <a:sym typeface="Arial"/>
            </a:endParaRPr>
          </a:p>
        </p:txBody>
      </p:sp>
      <p:sp>
        <p:nvSpPr>
          <p:cNvPr id="861" name="Google Shape;861;p78"/>
          <p:cNvSpPr txBox="1">
            <a:spLocks noGrp="1"/>
          </p:cNvSpPr>
          <p:nvPr>
            <p:ph type="body" idx="7"/>
          </p:nvPr>
        </p:nvSpPr>
        <p:spPr>
          <a:xfrm>
            <a:off x="6070875" y="3008025"/>
            <a:ext cx="1581472"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Zubehör</a:t>
            </a:r>
            <a:endParaRPr b="1" dirty="0">
              <a:solidFill>
                <a:schemeClr val="accent3"/>
              </a:solidFill>
              <a:latin typeface="Arial" pitchFamily="34" charset="0"/>
              <a:ea typeface="Arial"/>
              <a:cs typeface="Arial" pitchFamily="34" charset="0"/>
              <a:sym typeface="Arial"/>
            </a:endParaRPr>
          </a:p>
        </p:txBody>
      </p:sp>
      <p:sp>
        <p:nvSpPr>
          <p:cNvPr id="862" name="Google Shape;862;p78"/>
          <p:cNvSpPr txBox="1">
            <a:spLocks noGrp="1"/>
          </p:cNvSpPr>
          <p:nvPr>
            <p:ph type="body" idx="8"/>
          </p:nvPr>
        </p:nvSpPr>
        <p:spPr>
          <a:xfrm>
            <a:off x="823903" y="3319602"/>
            <a:ext cx="1895680" cy="1183929"/>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rgbClr val="000000"/>
                </a:solidFill>
                <a:latin typeface="Arial" pitchFamily="34" charset="0"/>
                <a:cs typeface="Arial" pitchFamily="34" charset="0"/>
              </a:rPr>
              <a:t>Die Serien VideoBadge und VideoTag von Edesix wurden für alle Einsatzkräfte entwickelt. Unkomplizierte Erfassung von Beweisen, Streaming des Videomaterials und bequemes Mitführen</a:t>
            </a:r>
            <a:endParaRPr dirty="0">
              <a:solidFill>
                <a:srgbClr val="000000"/>
              </a:solidFill>
              <a:latin typeface="Arial" pitchFamily="34" charset="0"/>
              <a:ea typeface="Arial"/>
              <a:cs typeface="Arial" pitchFamily="34" charset="0"/>
              <a:sym typeface="Arial"/>
            </a:endParaRPr>
          </a:p>
        </p:txBody>
      </p:sp>
      <p:sp>
        <p:nvSpPr>
          <p:cNvPr id="863" name="Google Shape;863;p78"/>
          <p:cNvSpPr txBox="1">
            <a:spLocks noGrp="1"/>
          </p:cNvSpPr>
          <p:nvPr>
            <p:ph type="body" idx="9"/>
          </p:nvPr>
        </p:nvSpPr>
        <p:spPr>
          <a:xfrm>
            <a:off x="3411684" y="3319602"/>
            <a:ext cx="1932360" cy="1183929"/>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rgbClr val="000000"/>
                </a:solidFill>
                <a:latin typeface="Arial" pitchFamily="34" charset="0"/>
                <a:cs typeface="Arial" pitchFamily="34" charset="0"/>
              </a:rPr>
              <a:t>Der VideoManager ist ein fortschrittliches webbasiertes Softwaretool für die Verwaltung von Videomaterial, Systembenutzern und Ihres gesamten Bodycam-Bestandes</a:t>
            </a:r>
            <a:endParaRPr dirty="0">
              <a:solidFill>
                <a:srgbClr val="000000"/>
              </a:solidFill>
              <a:latin typeface="Arial" pitchFamily="34" charset="0"/>
              <a:ea typeface="Arial"/>
              <a:cs typeface="Arial" pitchFamily="34" charset="0"/>
              <a:sym typeface="Arial"/>
            </a:endParaRPr>
          </a:p>
        </p:txBody>
      </p:sp>
      <p:sp>
        <p:nvSpPr>
          <p:cNvPr id="864" name="Google Shape;864;p78"/>
          <p:cNvSpPr txBox="1">
            <a:spLocks noGrp="1"/>
          </p:cNvSpPr>
          <p:nvPr>
            <p:ph type="body" idx="13"/>
          </p:nvPr>
        </p:nvSpPr>
        <p:spPr>
          <a:xfrm>
            <a:off x="5913485" y="3327602"/>
            <a:ext cx="1896252" cy="1183929"/>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rgbClr val="000000"/>
                </a:solidFill>
                <a:latin typeface="Arial" pitchFamily="34" charset="0"/>
                <a:cs typeface="Arial" pitchFamily="34" charset="0"/>
              </a:rPr>
              <a:t>Vielfältiges Zubehör ermöglicht den Benutzern die effektive und effiziente Erfassung, Weitergabe, Streaming-möglichkeit und Speicherung des Videomaterials</a:t>
            </a:r>
            <a:endParaRPr dirty="0">
              <a:solidFill>
                <a:srgbClr val="000000"/>
              </a:solidFill>
              <a:latin typeface="Arial" pitchFamily="34" charset="0"/>
              <a:ea typeface="Arial"/>
              <a:cs typeface="Arial" pitchFamily="34" charset="0"/>
              <a:sym typeface="Arial"/>
            </a:endParaRPr>
          </a:p>
        </p:txBody>
      </p:sp>
      <p:pic>
        <p:nvPicPr>
          <p:cNvPr id="865" name="Google Shape;865;p78"/>
          <p:cNvPicPr preferRelativeResize="0">
            <a:picLocks noGrp="1"/>
          </p:cNvPicPr>
          <p:nvPr>
            <p:ph type="pic" idx="2"/>
          </p:nvPr>
        </p:nvPicPr>
        <p:blipFill rotWithShape="1">
          <a:blip r:embed="rId3" cstate="print">
            <a:alphaModFix/>
          </a:blip>
          <a:srcRect/>
          <a:stretch/>
        </p:blipFill>
        <p:spPr>
          <a:xfrm>
            <a:off x="1057174" y="1420495"/>
            <a:ext cx="1429139" cy="1431000"/>
          </a:xfrm>
          <a:prstGeom prst="rect">
            <a:avLst/>
          </a:prstGeom>
          <a:noFill/>
          <a:ln>
            <a:noFill/>
          </a:ln>
        </p:spPr>
      </p:pic>
      <p:pic>
        <p:nvPicPr>
          <p:cNvPr id="866" name="Google Shape;866;p78"/>
          <p:cNvPicPr preferRelativeResize="0">
            <a:picLocks noGrp="1"/>
          </p:cNvPicPr>
          <p:nvPr>
            <p:ph type="pic" idx="3"/>
          </p:nvPr>
        </p:nvPicPr>
        <p:blipFill rotWithShape="1">
          <a:blip r:embed="rId4" cstate="print">
            <a:alphaModFix/>
          </a:blip>
          <a:srcRect/>
          <a:stretch/>
        </p:blipFill>
        <p:spPr>
          <a:xfrm>
            <a:off x="3663295" y="1420495"/>
            <a:ext cx="1429139" cy="1431000"/>
          </a:xfrm>
          <a:prstGeom prst="rect">
            <a:avLst/>
          </a:prstGeom>
          <a:noFill/>
          <a:ln>
            <a:noFill/>
          </a:ln>
        </p:spPr>
      </p:pic>
      <p:pic>
        <p:nvPicPr>
          <p:cNvPr id="867" name="Google Shape;867;p78"/>
          <p:cNvPicPr preferRelativeResize="0">
            <a:picLocks noGrp="1"/>
          </p:cNvPicPr>
          <p:nvPr>
            <p:ph type="pic" idx="4"/>
          </p:nvPr>
        </p:nvPicPr>
        <p:blipFill rotWithShape="1">
          <a:blip r:embed="rId5" cstate="print">
            <a:alphaModFix/>
          </a:blip>
          <a:srcRect/>
          <a:stretch/>
        </p:blipFill>
        <p:spPr>
          <a:xfrm>
            <a:off x="6147042" y="1420495"/>
            <a:ext cx="1429139" cy="1431000"/>
          </a:xfrm>
          <a:prstGeom prst="rect">
            <a:avLst/>
          </a:prstGeom>
          <a:noFill/>
          <a:ln>
            <a:noFill/>
          </a:ln>
        </p:spPr>
      </p:pic>
      <p:pic>
        <p:nvPicPr>
          <p:cNvPr id="868" name="Google Shape;868;p78" descr="Edesix_Logo_White.png"/>
          <p:cNvPicPr preferRelativeResize="0"/>
          <p:nvPr/>
        </p:nvPicPr>
        <p:blipFill rotWithShape="1">
          <a:blip r:embed="rId6" cstate="print">
            <a:alphaModFix/>
          </a:blip>
          <a:srcRect/>
          <a:stretch/>
        </p:blipFill>
        <p:spPr>
          <a:xfrm>
            <a:off x="7613548" y="4589973"/>
            <a:ext cx="1429516" cy="435757"/>
          </a:xfrm>
          <a:prstGeom prst="rect">
            <a:avLst/>
          </a:prstGeom>
          <a:noFill/>
          <a:ln>
            <a:noFill/>
          </a:ln>
        </p:spPr>
      </p:pic>
      <p:pic>
        <p:nvPicPr>
          <p:cNvPr id="869" name="Google Shape;869;p78"/>
          <p:cNvPicPr preferRelativeResize="0"/>
          <p:nvPr/>
        </p:nvPicPr>
        <p:blipFill rotWithShape="1">
          <a:blip r:embed="rId7"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79"/>
          <p:cNvSpPr txBox="1">
            <a:spLocks noGrp="1"/>
          </p:cNvSpPr>
          <p:nvPr>
            <p:ph type="title"/>
          </p:nvPr>
        </p:nvSpPr>
        <p:spPr>
          <a:xfrm>
            <a:off x="262146" y="233285"/>
            <a:ext cx="8229600" cy="429348"/>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6D6E71"/>
              </a:buClr>
              <a:buSzPts val="2600"/>
              <a:buFont typeface="Arial Black"/>
              <a:buNone/>
            </a:pPr>
            <a:r>
              <a:rPr lang="en-US" sz="2100" dirty="0">
                <a:solidFill>
                  <a:srgbClr val="FF8200"/>
                </a:solidFill>
              </a:rPr>
              <a:t>VIDEOBADGE-SERIE</a:t>
            </a:r>
            <a:endParaRPr sz="2100" dirty="0">
              <a:solidFill>
                <a:srgbClr val="FF8200"/>
              </a:solidFill>
            </a:endParaRPr>
          </a:p>
        </p:txBody>
      </p:sp>
      <p:sp>
        <p:nvSpPr>
          <p:cNvPr id="875" name="Google Shape;875;p79"/>
          <p:cNvSpPr txBox="1">
            <a:spLocks noGrp="1"/>
          </p:cNvSpPr>
          <p:nvPr>
            <p:ph type="subTitle" idx="1"/>
          </p:nvPr>
        </p:nvSpPr>
        <p:spPr>
          <a:xfrm>
            <a:off x="270646" y="703474"/>
            <a:ext cx="7638901" cy="591749"/>
          </a:xfrm>
          <a:prstGeom prst="rect">
            <a:avLst/>
          </a:prstGeom>
          <a:noFill/>
          <a:ln>
            <a:noFill/>
          </a:ln>
        </p:spPr>
        <p:txBody>
          <a:bodyPr spcFirstLastPara="1" wrap="square" lIns="68575" tIns="34275" rIns="68575" bIns="34275" anchor="t" anchorCtr="0">
            <a:noAutofit/>
          </a:bodyPr>
          <a:lstStyle/>
          <a:p>
            <a:pPr marL="0" lvl="0" indent="0" algn="l">
              <a:spcBef>
                <a:spcPts val="0"/>
              </a:spcBef>
              <a:buSzPts val="1443"/>
            </a:pPr>
            <a:r>
              <a:rPr lang="de-DE" sz="1100" b="1" dirty="0">
                <a:solidFill>
                  <a:srgbClr val="000000"/>
                </a:solidFill>
              </a:rPr>
              <a:t>Die VideoBadge-Serie VB-300 besteht aus robusten, leichten Bodycams, die WLAN-fähig und weltweit einsetzbar sind. Unsere Kameras wurden in Großbritannien entwickelt und hergestellt und sind einfach zu bedienen, sie erfordern keine Schulung und bieten die folgenden Funktionen:</a:t>
            </a:r>
            <a:endParaRPr sz="1100" b="1" dirty="0">
              <a:solidFill>
                <a:srgbClr val="000000"/>
              </a:solidFill>
            </a:endParaRPr>
          </a:p>
          <a:p>
            <a:pPr marL="0" lvl="0" indent="0" algn="ctr" rtl="0">
              <a:lnSpc>
                <a:spcPct val="120000"/>
              </a:lnSpc>
              <a:spcBef>
                <a:spcPts val="750"/>
              </a:spcBef>
              <a:spcAft>
                <a:spcPts val="0"/>
              </a:spcAft>
              <a:buSzPts val="1443"/>
              <a:buNone/>
            </a:pPr>
            <a:endParaRPr sz="1100" b="1" dirty="0">
              <a:solidFill>
                <a:srgbClr val="000000"/>
              </a:solidFill>
            </a:endParaRPr>
          </a:p>
        </p:txBody>
      </p:sp>
      <p:sp>
        <p:nvSpPr>
          <p:cNvPr id="876" name="Google Shape;876;p79"/>
          <p:cNvSpPr txBox="1">
            <a:spLocks noGrp="1"/>
          </p:cNvSpPr>
          <p:nvPr>
            <p:ph type="body" idx="4"/>
          </p:nvPr>
        </p:nvSpPr>
        <p:spPr>
          <a:xfrm>
            <a:off x="4857245" y="1451532"/>
            <a:ext cx="2899691"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Tragbarkeit</a:t>
            </a:r>
            <a:endParaRPr b="1" dirty="0">
              <a:solidFill>
                <a:schemeClr val="accent3"/>
              </a:solidFill>
              <a:latin typeface="Arial" pitchFamily="34" charset="0"/>
              <a:ea typeface="Arial"/>
              <a:cs typeface="Arial" pitchFamily="34" charset="0"/>
              <a:sym typeface="Arial"/>
            </a:endParaRPr>
          </a:p>
        </p:txBody>
      </p:sp>
      <p:sp>
        <p:nvSpPr>
          <p:cNvPr id="877" name="Google Shape;877;p79"/>
          <p:cNvSpPr txBox="1">
            <a:spLocks noGrp="1"/>
          </p:cNvSpPr>
          <p:nvPr>
            <p:ph type="body" idx="5"/>
          </p:nvPr>
        </p:nvSpPr>
        <p:spPr>
          <a:xfrm>
            <a:off x="4857245" y="1668001"/>
            <a:ext cx="3240944" cy="519490"/>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sz="1050" dirty="0">
                <a:solidFill>
                  <a:srgbClr val="000000"/>
                </a:solidFill>
                <a:latin typeface="Arial" pitchFamily="34" charset="0"/>
                <a:cs typeface="Arial" pitchFamily="34" charset="0"/>
              </a:rPr>
              <a:t>Die VideoBadge ist leicht und einfach zu bedienen. Sie besitzt verschiedene Befestigungsoptionen und Halterungen und kann so mit jeder Uniform und in jeder Situation verwendet werden</a:t>
            </a:r>
            <a:endParaRPr sz="1050" dirty="0">
              <a:solidFill>
                <a:srgbClr val="000000"/>
              </a:solidFill>
              <a:latin typeface="Arial" pitchFamily="34" charset="0"/>
              <a:ea typeface="Arial"/>
              <a:cs typeface="Arial" pitchFamily="34" charset="0"/>
              <a:sym typeface="Arial"/>
            </a:endParaRPr>
          </a:p>
        </p:txBody>
      </p:sp>
      <p:sp>
        <p:nvSpPr>
          <p:cNvPr id="878" name="Google Shape;878;p79"/>
          <p:cNvSpPr txBox="1">
            <a:spLocks noGrp="1"/>
          </p:cNvSpPr>
          <p:nvPr>
            <p:ph type="body" idx="7"/>
          </p:nvPr>
        </p:nvSpPr>
        <p:spPr>
          <a:xfrm>
            <a:off x="4857246" y="2660211"/>
            <a:ext cx="2899690"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Sicherheit</a:t>
            </a:r>
            <a:endParaRPr b="1" dirty="0">
              <a:solidFill>
                <a:schemeClr val="accent3"/>
              </a:solidFill>
              <a:latin typeface="Arial" pitchFamily="34" charset="0"/>
              <a:ea typeface="Arial"/>
              <a:cs typeface="Arial" pitchFamily="34" charset="0"/>
              <a:sym typeface="Arial"/>
            </a:endParaRPr>
          </a:p>
        </p:txBody>
      </p:sp>
      <p:sp>
        <p:nvSpPr>
          <p:cNvPr id="879" name="Google Shape;879;p79"/>
          <p:cNvSpPr txBox="1">
            <a:spLocks noGrp="1"/>
          </p:cNvSpPr>
          <p:nvPr>
            <p:ph type="body" idx="8"/>
          </p:nvPr>
        </p:nvSpPr>
        <p:spPr>
          <a:xfrm>
            <a:off x="4857245" y="2876680"/>
            <a:ext cx="3164288" cy="519490"/>
          </a:xfrm>
          <a:prstGeom prst="rect">
            <a:avLst/>
          </a:prstGeom>
          <a:noFill/>
          <a:ln>
            <a:noFill/>
          </a:ln>
        </p:spPr>
        <p:txBody>
          <a:bodyPr spcFirstLastPara="1" wrap="square" lIns="68575" tIns="34275" rIns="68575" bIns="34275" anchor="t" anchorCtr="0">
            <a:noAutofit/>
          </a:bodyPr>
          <a:lstStyle/>
          <a:p>
            <a:pPr marL="0" lvl="0" indent="0">
              <a:lnSpc>
                <a:spcPct val="100000"/>
              </a:lnSpc>
              <a:spcBef>
                <a:spcPts val="0"/>
              </a:spcBef>
              <a:buSzPts val="1203"/>
            </a:pPr>
            <a:r>
              <a:rPr lang="de-DE" sz="1050" dirty="0">
                <a:solidFill>
                  <a:srgbClr val="000000"/>
                </a:solidFill>
                <a:latin typeface="Arial" pitchFamily="34" charset="0"/>
                <a:cs typeface="Arial" pitchFamily="34" charset="0"/>
              </a:rPr>
              <a:t>Jede VideoBadge ist verschlüsselt. Das bedeutet, dass ihr Videomaterial manipulationssicher und für unbefugte Benutzer nicht zugänglich ist</a:t>
            </a:r>
            <a:endParaRPr sz="1050" dirty="0">
              <a:solidFill>
                <a:srgbClr val="000000"/>
              </a:solidFill>
              <a:latin typeface="Arial" pitchFamily="34" charset="0"/>
              <a:ea typeface="Arial"/>
              <a:cs typeface="Arial" pitchFamily="34" charset="0"/>
              <a:sym typeface="Arial"/>
            </a:endParaRPr>
          </a:p>
        </p:txBody>
      </p:sp>
      <p:sp>
        <p:nvSpPr>
          <p:cNvPr id="880" name="Google Shape;880;p79"/>
          <p:cNvSpPr txBox="1">
            <a:spLocks noGrp="1"/>
          </p:cNvSpPr>
          <p:nvPr>
            <p:ph type="body" idx="13"/>
          </p:nvPr>
        </p:nvSpPr>
        <p:spPr>
          <a:xfrm>
            <a:off x="4857246" y="3694068"/>
            <a:ext cx="2899689"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Qualität</a:t>
            </a:r>
            <a:endParaRPr b="1" dirty="0">
              <a:solidFill>
                <a:schemeClr val="accent3"/>
              </a:solidFill>
              <a:latin typeface="Arial" pitchFamily="34" charset="0"/>
              <a:ea typeface="Arial"/>
              <a:cs typeface="Arial" pitchFamily="34" charset="0"/>
              <a:sym typeface="Arial"/>
            </a:endParaRPr>
          </a:p>
        </p:txBody>
      </p:sp>
      <p:sp>
        <p:nvSpPr>
          <p:cNvPr id="881" name="Google Shape;881;p79"/>
          <p:cNvSpPr txBox="1">
            <a:spLocks noGrp="1"/>
          </p:cNvSpPr>
          <p:nvPr>
            <p:ph type="body" idx="14"/>
          </p:nvPr>
        </p:nvSpPr>
        <p:spPr>
          <a:xfrm>
            <a:off x="4857245" y="3910537"/>
            <a:ext cx="3093599" cy="519490"/>
          </a:xfrm>
          <a:prstGeom prst="rect">
            <a:avLst/>
          </a:prstGeom>
          <a:noFill/>
          <a:ln>
            <a:noFill/>
          </a:ln>
        </p:spPr>
        <p:txBody>
          <a:bodyPr spcFirstLastPara="1" wrap="square" lIns="68575" tIns="34275" rIns="68575" bIns="34275" anchor="t" anchorCtr="0">
            <a:noAutofit/>
          </a:bodyPr>
          <a:lstStyle/>
          <a:p>
            <a:pPr marL="0" lvl="0" indent="0">
              <a:lnSpc>
                <a:spcPct val="100000"/>
              </a:lnSpc>
              <a:spcBef>
                <a:spcPts val="0"/>
              </a:spcBef>
              <a:buSzPts val="1203"/>
            </a:pPr>
            <a:r>
              <a:rPr lang="de-DE" sz="1050" dirty="0">
                <a:solidFill>
                  <a:srgbClr val="000000"/>
                </a:solidFill>
                <a:latin typeface="Arial" pitchFamily="34" charset="0"/>
                <a:cs typeface="Arial" pitchFamily="34" charset="0"/>
              </a:rPr>
              <a:t>Alle VideoBadges sind am Tag und in der Nacht aufnahmefähig und besitzen eine einfach zu aktivierende Aufnahmefunktion für die Erfassung von Videomaterial in HD</a:t>
            </a:r>
            <a:endParaRPr sz="1050" dirty="0">
              <a:solidFill>
                <a:srgbClr val="000000"/>
              </a:solidFill>
              <a:latin typeface="Arial" pitchFamily="34" charset="0"/>
              <a:ea typeface="Arial"/>
              <a:cs typeface="Arial" pitchFamily="34" charset="0"/>
              <a:sym typeface="Arial"/>
            </a:endParaRPr>
          </a:p>
        </p:txBody>
      </p:sp>
      <p:pic>
        <p:nvPicPr>
          <p:cNvPr id="882" name="Google Shape;882;p79"/>
          <p:cNvPicPr preferRelativeResize="0">
            <a:picLocks noGrp="1"/>
          </p:cNvPicPr>
          <p:nvPr>
            <p:ph type="pic" idx="2"/>
          </p:nvPr>
        </p:nvPicPr>
        <p:blipFill rotWithShape="1">
          <a:blip r:embed="rId3" cstate="print">
            <a:alphaModFix/>
          </a:blip>
          <a:srcRect/>
          <a:stretch/>
        </p:blipFill>
        <p:spPr>
          <a:xfrm>
            <a:off x="14573" y="1758350"/>
            <a:ext cx="3798779" cy="2420566"/>
          </a:xfrm>
          <a:prstGeom prst="rect">
            <a:avLst/>
          </a:prstGeom>
          <a:noFill/>
          <a:ln>
            <a:noFill/>
          </a:ln>
        </p:spPr>
      </p:pic>
      <p:pic>
        <p:nvPicPr>
          <p:cNvPr id="883" name="Google Shape;883;p79"/>
          <p:cNvPicPr preferRelativeResize="0">
            <a:picLocks noGrp="1"/>
          </p:cNvPicPr>
          <p:nvPr>
            <p:ph type="pic" idx="3"/>
          </p:nvPr>
        </p:nvPicPr>
        <p:blipFill rotWithShape="1">
          <a:blip r:embed="rId4" cstate="print">
            <a:alphaModFix/>
          </a:blip>
          <a:srcRect/>
          <a:stretch/>
        </p:blipFill>
        <p:spPr>
          <a:xfrm>
            <a:off x="3840134" y="1531368"/>
            <a:ext cx="834732" cy="834629"/>
          </a:xfrm>
          <a:prstGeom prst="rect">
            <a:avLst/>
          </a:prstGeom>
          <a:noFill/>
          <a:ln>
            <a:noFill/>
          </a:ln>
        </p:spPr>
      </p:pic>
      <p:pic>
        <p:nvPicPr>
          <p:cNvPr id="884" name="Google Shape;884;p79"/>
          <p:cNvPicPr preferRelativeResize="0">
            <a:picLocks noGrp="1"/>
          </p:cNvPicPr>
          <p:nvPr>
            <p:ph type="pic" idx="6"/>
          </p:nvPr>
        </p:nvPicPr>
        <p:blipFill rotWithShape="1">
          <a:blip r:embed="rId5" cstate="print">
            <a:alphaModFix/>
          </a:blip>
          <a:srcRect/>
          <a:stretch/>
        </p:blipFill>
        <p:spPr>
          <a:xfrm>
            <a:off x="3840134" y="2645912"/>
            <a:ext cx="834732" cy="834629"/>
          </a:xfrm>
          <a:prstGeom prst="rect">
            <a:avLst/>
          </a:prstGeom>
          <a:noFill/>
          <a:ln>
            <a:noFill/>
          </a:ln>
        </p:spPr>
      </p:pic>
      <p:pic>
        <p:nvPicPr>
          <p:cNvPr id="885" name="Google Shape;885;p79"/>
          <p:cNvPicPr preferRelativeResize="0">
            <a:picLocks noGrp="1"/>
          </p:cNvPicPr>
          <p:nvPr>
            <p:ph type="pic" idx="9"/>
          </p:nvPr>
        </p:nvPicPr>
        <p:blipFill rotWithShape="1">
          <a:blip r:embed="rId6" cstate="print">
            <a:alphaModFix/>
          </a:blip>
          <a:srcRect/>
          <a:stretch/>
        </p:blipFill>
        <p:spPr>
          <a:xfrm>
            <a:off x="3840133" y="3760456"/>
            <a:ext cx="834732" cy="834629"/>
          </a:xfrm>
          <a:prstGeom prst="rect">
            <a:avLst/>
          </a:prstGeom>
          <a:noFill/>
          <a:ln>
            <a:noFill/>
          </a:ln>
        </p:spPr>
      </p:pic>
      <p:pic>
        <p:nvPicPr>
          <p:cNvPr id="886" name="Google Shape;886;p79" descr="Edesix_Logo_White.png"/>
          <p:cNvPicPr preferRelativeResize="0"/>
          <p:nvPr/>
        </p:nvPicPr>
        <p:blipFill rotWithShape="1">
          <a:blip r:embed="rId7" cstate="print">
            <a:alphaModFix/>
          </a:blip>
          <a:srcRect/>
          <a:stretch/>
        </p:blipFill>
        <p:spPr>
          <a:xfrm>
            <a:off x="7613548" y="4589973"/>
            <a:ext cx="1429516" cy="435757"/>
          </a:xfrm>
          <a:prstGeom prst="rect">
            <a:avLst/>
          </a:prstGeom>
          <a:noFill/>
          <a:ln>
            <a:noFill/>
          </a:ln>
        </p:spPr>
      </p:pic>
      <p:pic>
        <p:nvPicPr>
          <p:cNvPr id="887" name="Google Shape;887;p79"/>
          <p:cNvPicPr preferRelativeResize="0"/>
          <p:nvPr/>
        </p:nvPicPr>
        <p:blipFill rotWithShape="1">
          <a:blip r:embed="rId8"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p80"/>
          <p:cNvSpPr txBox="1">
            <a:spLocks noGrp="1"/>
          </p:cNvSpPr>
          <p:nvPr>
            <p:ph type="subTitle" idx="1"/>
          </p:nvPr>
        </p:nvSpPr>
        <p:spPr>
          <a:xfrm>
            <a:off x="249057" y="138906"/>
            <a:ext cx="4661843" cy="591600"/>
          </a:xfrm>
          <a:prstGeom prst="rect">
            <a:avLst/>
          </a:prstGeom>
        </p:spPr>
        <p:txBody>
          <a:bodyPr spcFirstLastPara="1" wrap="square" lIns="68575" tIns="34275" rIns="68575" bIns="34275" anchor="t" anchorCtr="0">
            <a:noAutofit/>
          </a:bodyPr>
          <a:lstStyle/>
          <a:p>
            <a:pPr marL="0" lvl="0" indent="0" algn="l"/>
            <a:r>
              <a:rPr lang="en-US" sz="2100" b="1" dirty="0">
                <a:solidFill>
                  <a:schemeClr val="accent1"/>
                </a:solidFill>
                <a:latin typeface="Arial Black" pitchFamily="34" charset="0"/>
              </a:rPr>
              <a:t>VB-320</a:t>
            </a:r>
            <a:r>
              <a:rPr lang="de-DE" sz="2100" dirty="0">
                <a:solidFill>
                  <a:schemeClr val="accent1"/>
                </a:solidFill>
                <a:latin typeface="Arial Black" pitchFamily="34" charset="0"/>
              </a:rPr>
              <a:t> – HAUPTMERKMALE </a:t>
            </a:r>
            <a:endParaRPr sz="2100" b="1" dirty="0">
              <a:solidFill>
                <a:schemeClr val="accent1"/>
              </a:solidFill>
              <a:latin typeface="Arial Black" pitchFamily="34" charset="0"/>
            </a:endParaRPr>
          </a:p>
        </p:txBody>
      </p:sp>
      <p:pic>
        <p:nvPicPr>
          <p:cNvPr id="894" name="Google Shape;894;p80"/>
          <p:cNvPicPr preferRelativeResize="0"/>
          <p:nvPr/>
        </p:nvPicPr>
        <p:blipFill>
          <a:blip r:embed="rId3" cstate="print">
            <a:alphaModFix/>
          </a:blip>
          <a:stretch>
            <a:fillRect/>
          </a:stretch>
        </p:blipFill>
        <p:spPr>
          <a:xfrm>
            <a:off x="276525" y="1587124"/>
            <a:ext cx="4426874" cy="1867046"/>
          </a:xfrm>
          <a:prstGeom prst="rect">
            <a:avLst/>
          </a:prstGeom>
          <a:noFill/>
          <a:ln>
            <a:noFill/>
          </a:ln>
        </p:spPr>
      </p:pic>
      <p:sp>
        <p:nvSpPr>
          <p:cNvPr id="895" name="Google Shape;895;p80"/>
          <p:cNvSpPr txBox="1"/>
          <p:nvPr/>
        </p:nvSpPr>
        <p:spPr>
          <a:xfrm>
            <a:off x="5031954" y="372332"/>
            <a:ext cx="3638721" cy="435552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900"/>
              </a:spcBef>
              <a:spcAft>
                <a:spcPts val="0"/>
              </a:spcAft>
              <a:buNone/>
            </a:pPr>
            <a:endParaRPr lang="en-US" sz="1050" b="1" dirty="0">
              <a:solidFill>
                <a:schemeClr val="bg2">
                  <a:lumMod val="50000"/>
                </a:schemeClr>
              </a:solidFill>
              <a:latin typeface="Arial" pitchFamily="34" charset="0"/>
              <a:ea typeface="Open Sans"/>
              <a:cs typeface="Arial" pitchFamily="34" charset="0"/>
              <a:sym typeface="Open Sans"/>
            </a:endParaRPr>
          </a:p>
          <a:p>
            <a:pPr marL="0" lvl="0" indent="0" algn="l" rtl="0">
              <a:lnSpc>
                <a:spcPct val="115000"/>
              </a:lnSpc>
              <a:spcBef>
                <a:spcPts val="900"/>
              </a:spcBef>
              <a:spcAft>
                <a:spcPts val="0"/>
              </a:spcAft>
              <a:buNone/>
            </a:pPr>
            <a:endParaRPr lang="en-US" sz="1050" b="1" dirty="0">
              <a:solidFill>
                <a:schemeClr val="bg2">
                  <a:lumMod val="50000"/>
                </a:schemeClr>
              </a:solidFill>
              <a:latin typeface="Arial" pitchFamily="34" charset="0"/>
              <a:ea typeface="Open Sans"/>
              <a:cs typeface="Arial" pitchFamily="34" charset="0"/>
              <a:sym typeface="Open Sans"/>
            </a:endParaRPr>
          </a:p>
          <a:p>
            <a:pPr lvl="0">
              <a:lnSpc>
                <a:spcPct val="115000"/>
              </a:lnSpc>
              <a:spcBef>
                <a:spcPts val="900"/>
              </a:spcBef>
            </a:pPr>
            <a:r>
              <a:rPr lang="de-DE" sz="1050" b="1" dirty="0">
                <a:solidFill>
                  <a:schemeClr val="accent3"/>
                </a:solidFill>
                <a:latin typeface="Arial" pitchFamily="34" charset="0"/>
                <a:cs typeface="Arial" pitchFamily="34" charset="0"/>
              </a:rPr>
              <a:t>BENUTZERFREUNDLICH:</a:t>
            </a:r>
            <a:r>
              <a:rPr lang="de-DE" sz="1050" dirty="0">
                <a:solidFill>
                  <a:schemeClr val="accent3"/>
                </a:solidFill>
                <a:latin typeface="Arial" pitchFamily="34" charset="0"/>
                <a:cs typeface="Arial" pitchFamily="34" charset="0"/>
              </a:rPr>
              <a:t> </a:t>
            </a:r>
            <a:r>
              <a:rPr lang="de-DE" sz="1050" dirty="0">
                <a:solidFill>
                  <a:schemeClr val="accent6">
                    <a:lumMod val="50000"/>
                  </a:schemeClr>
                </a:solidFill>
                <a:latin typeface="Arial" pitchFamily="34" charset="0"/>
                <a:cs typeface="Arial" pitchFamily="34" charset="0"/>
              </a:rPr>
              <a:t>Einfache Drucktaste an der Vorderseite zum Starten und Anhalten der Aufzeichnung </a:t>
            </a:r>
          </a:p>
          <a:p>
            <a:pPr lvl="0">
              <a:lnSpc>
                <a:spcPct val="115000"/>
              </a:lnSpc>
              <a:spcBef>
                <a:spcPts val="900"/>
              </a:spcBef>
            </a:pPr>
            <a:r>
              <a:rPr lang="de-DE" sz="1050" b="1" dirty="0">
                <a:solidFill>
                  <a:schemeClr val="accent3"/>
                </a:solidFill>
                <a:latin typeface="Arial" pitchFamily="34" charset="0"/>
                <a:cs typeface="Arial" pitchFamily="34" charset="0"/>
              </a:rPr>
              <a:t>SICHER</a:t>
            </a:r>
            <a:r>
              <a:rPr lang="en-US" sz="1050" b="1" dirty="0">
                <a:solidFill>
                  <a:schemeClr val="accent3"/>
                </a:solidFill>
                <a:latin typeface="Arial" pitchFamily="34" charset="0"/>
                <a:ea typeface="Open Sans"/>
                <a:cs typeface="Arial" pitchFamily="34" charset="0"/>
                <a:sym typeface="Open Sans"/>
              </a:rPr>
              <a:t>: </a:t>
            </a:r>
            <a:r>
              <a:rPr lang="de-DE" sz="1050" dirty="0">
                <a:latin typeface="Arial" pitchFamily="34" charset="0"/>
                <a:cs typeface="Arial" pitchFamily="34" charset="0"/>
              </a:rPr>
              <a:t>Das Video- und Audiomaterial ist verschlüsselt und kann nicht per SD-Karte entfernt werden </a:t>
            </a:r>
            <a:endParaRPr sz="1050" dirty="0">
              <a:solidFill>
                <a:schemeClr val="bg2">
                  <a:lumMod val="50000"/>
                </a:schemeClr>
              </a:solidFill>
              <a:latin typeface="Arial" pitchFamily="34" charset="0"/>
              <a:ea typeface="Open Sans"/>
              <a:cs typeface="Arial" pitchFamily="34" charset="0"/>
              <a:sym typeface="Open Sans"/>
            </a:endParaRPr>
          </a:p>
          <a:p>
            <a:pPr lvl="0">
              <a:lnSpc>
                <a:spcPct val="115000"/>
              </a:lnSpc>
              <a:spcBef>
                <a:spcPts val="900"/>
              </a:spcBef>
            </a:pPr>
            <a:r>
              <a:rPr lang="de-DE" sz="1050" b="1" dirty="0">
                <a:solidFill>
                  <a:schemeClr val="accent3"/>
                </a:solidFill>
                <a:latin typeface="Arial" pitchFamily="34" charset="0"/>
                <a:cs typeface="Arial" pitchFamily="34" charset="0"/>
              </a:rPr>
              <a:t>LESEZEICHEN-FUNKTION: </a:t>
            </a:r>
            <a:r>
              <a:rPr lang="de-DE" sz="1050" dirty="0">
                <a:latin typeface="Arial" pitchFamily="34" charset="0"/>
                <a:cs typeface="Arial" pitchFamily="34" charset="0"/>
              </a:rPr>
              <a:t>Mit dieser Funktion können Sie wichtige Momente in Ihrer Aufnahme zur späteren Überprüfung kennzeichnen </a:t>
            </a:r>
          </a:p>
          <a:p>
            <a:pPr lvl="0">
              <a:lnSpc>
                <a:spcPct val="115000"/>
              </a:lnSpc>
              <a:spcBef>
                <a:spcPts val="900"/>
              </a:spcBef>
            </a:pPr>
            <a:r>
              <a:rPr lang="de-DE" sz="1050" b="1" dirty="0">
                <a:solidFill>
                  <a:schemeClr val="accent3"/>
                </a:solidFill>
                <a:latin typeface="Arial" pitchFamily="34" charset="0"/>
                <a:cs typeface="Arial" pitchFamily="34" charset="0"/>
              </a:rPr>
              <a:t>FRONT-LED: </a:t>
            </a:r>
            <a:r>
              <a:rPr lang="de-DE" sz="1050" dirty="0">
                <a:latin typeface="Arial" pitchFamily="34" charset="0"/>
                <a:cs typeface="Arial" pitchFamily="34" charset="0"/>
              </a:rPr>
              <a:t>Eine klare und sichtbare Anzeige, dass Videomaterial aufgezeichnet wird </a:t>
            </a:r>
          </a:p>
          <a:p>
            <a:pPr lvl="0">
              <a:lnSpc>
                <a:spcPct val="115000"/>
              </a:lnSpc>
              <a:spcBef>
                <a:spcPts val="900"/>
              </a:spcBef>
            </a:pPr>
            <a:r>
              <a:rPr lang="de-DE" sz="1050" b="1" dirty="0">
                <a:solidFill>
                  <a:schemeClr val="accent3"/>
                </a:solidFill>
                <a:latin typeface="Arial" pitchFamily="34" charset="0"/>
                <a:cs typeface="Arial" pitchFamily="34" charset="0"/>
              </a:rPr>
              <a:t>WEITWINKELOBJEKTIV: </a:t>
            </a:r>
            <a:r>
              <a:rPr lang="de-DE" sz="1050" dirty="0">
                <a:latin typeface="Arial" pitchFamily="34" charset="0"/>
                <a:cs typeface="Arial" pitchFamily="34" charset="0"/>
              </a:rPr>
              <a:t>Weitwinkel, horizontales Sichtfeld von 130° </a:t>
            </a:r>
          </a:p>
          <a:p>
            <a:pPr lvl="0">
              <a:lnSpc>
                <a:spcPct val="115000"/>
              </a:lnSpc>
              <a:spcBef>
                <a:spcPts val="900"/>
              </a:spcBef>
            </a:pPr>
            <a:r>
              <a:rPr lang="de-DE" sz="1050" b="1" dirty="0">
                <a:solidFill>
                  <a:schemeClr val="accent3"/>
                </a:solidFill>
                <a:latin typeface="Arial" pitchFamily="34" charset="0"/>
                <a:cs typeface="Arial" pitchFamily="34" charset="0"/>
              </a:rPr>
              <a:t>AUDIOAUFNAHME: </a:t>
            </a:r>
            <a:r>
              <a:rPr lang="de-DE" sz="1050" dirty="0">
                <a:latin typeface="Arial" pitchFamily="34" charset="0"/>
                <a:cs typeface="Arial" pitchFamily="34" charset="0"/>
              </a:rPr>
              <a:t>Die Standard-Audiokonfiguration ist Nahbereichserfassung mit Unterdrückung von Hintergrundgeräuschen</a:t>
            </a:r>
            <a:endParaRPr sz="1050" dirty="0">
              <a:solidFill>
                <a:schemeClr val="bg2">
                  <a:lumMod val="50000"/>
                </a:schemeClr>
              </a:solidFill>
              <a:latin typeface="Arial" pitchFamily="34" charset="0"/>
              <a:ea typeface="Open Sans"/>
              <a:cs typeface="Arial" pitchFamily="34" charset="0"/>
              <a:sym typeface="Open Sans"/>
            </a:endParaRPr>
          </a:p>
        </p:txBody>
      </p:sp>
      <p:pic>
        <p:nvPicPr>
          <p:cNvPr id="5" name="Google Shape;886;p79" descr="Edesix_Logo_White.png"/>
          <p:cNvPicPr preferRelativeResize="0"/>
          <p:nvPr/>
        </p:nvPicPr>
        <p:blipFill rotWithShape="1">
          <a:blip r:embed="rId4" cstate="print">
            <a:alphaModFix/>
          </a:blip>
          <a:srcRect/>
          <a:stretch/>
        </p:blipFill>
        <p:spPr>
          <a:xfrm>
            <a:off x="7613548" y="4589973"/>
            <a:ext cx="1429516" cy="435757"/>
          </a:xfrm>
          <a:prstGeom prst="rect">
            <a:avLst/>
          </a:prstGeom>
          <a:noFill/>
          <a:ln>
            <a:noFill/>
          </a:ln>
        </p:spPr>
      </p:pic>
      <p:pic>
        <p:nvPicPr>
          <p:cNvPr id="6" name="Google Shape;887;p79"/>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
        <p:nvSpPr>
          <p:cNvPr id="10" name="TextBox 9"/>
          <p:cNvSpPr txBox="1"/>
          <p:nvPr/>
        </p:nvSpPr>
        <p:spPr>
          <a:xfrm>
            <a:off x="295273" y="1864051"/>
            <a:ext cx="1144765" cy="200055"/>
          </a:xfrm>
          <a:prstGeom prst="rect">
            <a:avLst/>
          </a:prstGeom>
          <a:solidFill>
            <a:schemeClr val="bg1"/>
          </a:solidFill>
          <a:ln w="12700">
            <a:solidFill>
              <a:schemeClr val="tx1"/>
            </a:solidFill>
          </a:ln>
        </p:spPr>
        <p:txBody>
          <a:bodyPr wrap="square" lIns="36000" rIns="36000" rtlCol="0">
            <a:spAutoFit/>
          </a:bodyPr>
          <a:lstStyle/>
          <a:p>
            <a:r>
              <a:rPr lang="de-DE" sz="700" dirty="0"/>
              <a:t>BENUTZERFREUNDLICH</a:t>
            </a:r>
            <a:endParaRPr lang="en-GB" sz="700" dirty="0"/>
          </a:p>
        </p:txBody>
      </p:sp>
      <p:sp>
        <p:nvSpPr>
          <p:cNvPr id="11" name="TextBox 10"/>
          <p:cNvSpPr txBox="1"/>
          <p:nvPr/>
        </p:nvSpPr>
        <p:spPr>
          <a:xfrm>
            <a:off x="276599" y="2372701"/>
            <a:ext cx="1174391" cy="200055"/>
          </a:xfrm>
          <a:prstGeom prst="rect">
            <a:avLst/>
          </a:prstGeom>
          <a:solidFill>
            <a:schemeClr val="bg1"/>
          </a:solidFill>
          <a:ln w="12700">
            <a:solidFill>
              <a:schemeClr val="tx1"/>
            </a:solidFill>
          </a:ln>
        </p:spPr>
        <p:txBody>
          <a:bodyPr wrap="square" lIns="36000" rIns="36000" rtlCol="0">
            <a:spAutoFit/>
          </a:bodyPr>
          <a:lstStyle/>
          <a:p>
            <a:r>
              <a:rPr lang="de-DE" sz="700" dirty="0"/>
              <a:t>LESEZEICHEN-FUNKTION</a:t>
            </a:r>
            <a:endParaRPr lang="en-GB" sz="400" dirty="0"/>
          </a:p>
        </p:txBody>
      </p:sp>
      <p:sp>
        <p:nvSpPr>
          <p:cNvPr id="12" name="TextBox 11"/>
          <p:cNvSpPr txBox="1"/>
          <p:nvPr/>
        </p:nvSpPr>
        <p:spPr>
          <a:xfrm>
            <a:off x="277799" y="3007501"/>
            <a:ext cx="1140338" cy="200055"/>
          </a:xfrm>
          <a:prstGeom prst="rect">
            <a:avLst/>
          </a:prstGeom>
          <a:solidFill>
            <a:schemeClr val="bg1"/>
          </a:solidFill>
          <a:ln w="12700">
            <a:solidFill>
              <a:schemeClr val="tx1"/>
            </a:solidFill>
          </a:ln>
        </p:spPr>
        <p:txBody>
          <a:bodyPr wrap="square" lIns="36000" rIns="36000" rtlCol="0">
            <a:spAutoFit/>
          </a:bodyPr>
          <a:lstStyle/>
          <a:p>
            <a:r>
              <a:rPr lang="de-DE" sz="700" dirty="0"/>
              <a:t>WEITWINKELOBJEKTIV</a:t>
            </a:r>
            <a:endParaRPr lang="en-GB" sz="300" dirty="0"/>
          </a:p>
        </p:txBody>
      </p:sp>
      <p:sp>
        <p:nvSpPr>
          <p:cNvPr id="13" name="TextBox 12"/>
          <p:cNvSpPr txBox="1"/>
          <p:nvPr/>
        </p:nvSpPr>
        <p:spPr>
          <a:xfrm>
            <a:off x="3786825" y="1869376"/>
            <a:ext cx="954911" cy="200055"/>
          </a:xfrm>
          <a:prstGeom prst="rect">
            <a:avLst/>
          </a:prstGeom>
          <a:solidFill>
            <a:schemeClr val="bg1"/>
          </a:solidFill>
          <a:ln w="12700">
            <a:solidFill>
              <a:schemeClr val="tx1"/>
            </a:solidFill>
          </a:ln>
        </p:spPr>
        <p:txBody>
          <a:bodyPr wrap="square" rtlCol="0">
            <a:spAutoFit/>
          </a:bodyPr>
          <a:lstStyle/>
          <a:p>
            <a:r>
              <a:rPr lang="de-DE" sz="700" dirty="0"/>
              <a:t>SICHERHEIT</a:t>
            </a:r>
            <a:endParaRPr lang="en-GB" sz="300" dirty="0"/>
          </a:p>
        </p:txBody>
      </p:sp>
      <p:sp>
        <p:nvSpPr>
          <p:cNvPr id="14" name="TextBox 13"/>
          <p:cNvSpPr txBox="1"/>
          <p:nvPr/>
        </p:nvSpPr>
        <p:spPr>
          <a:xfrm>
            <a:off x="3759525" y="2419501"/>
            <a:ext cx="987686" cy="200055"/>
          </a:xfrm>
          <a:prstGeom prst="rect">
            <a:avLst/>
          </a:prstGeom>
          <a:solidFill>
            <a:schemeClr val="bg1"/>
          </a:solidFill>
          <a:ln w="12700">
            <a:solidFill>
              <a:schemeClr val="tx1"/>
            </a:solidFill>
          </a:ln>
        </p:spPr>
        <p:txBody>
          <a:bodyPr wrap="square" rtlCol="0">
            <a:spAutoFit/>
          </a:bodyPr>
          <a:lstStyle/>
          <a:p>
            <a:r>
              <a:rPr lang="de-DE" sz="700" dirty="0"/>
              <a:t>FRONT-LED</a:t>
            </a:r>
            <a:endParaRPr lang="en-GB" sz="300" dirty="0"/>
          </a:p>
        </p:txBody>
      </p:sp>
      <p:sp>
        <p:nvSpPr>
          <p:cNvPr id="15" name="TextBox 14"/>
          <p:cNvSpPr txBox="1"/>
          <p:nvPr/>
        </p:nvSpPr>
        <p:spPr>
          <a:xfrm>
            <a:off x="3758926" y="3009901"/>
            <a:ext cx="999240" cy="200055"/>
          </a:xfrm>
          <a:prstGeom prst="rect">
            <a:avLst/>
          </a:prstGeom>
          <a:solidFill>
            <a:schemeClr val="bg1"/>
          </a:solidFill>
          <a:ln w="12700">
            <a:solidFill>
              <a:schemeClr val="tx1"/>
            </a:solidFill>
          </a:ln>
        </p:spPr>
        <p:txBody>
          <a:bodyPr wrap="square" rtlCol="0">
            <a:spAutoFit/>
          </a:bodyPr>
          <a:lstStyle/>
          <a:p>
            <a:r>
              <a:rPr lang="de-DE" sz="700" dirty="0"/>
              <a:t>AUDIOAUFNAHME</a:t>
            </a:r>
            <a:endParaRPr lang="en-GB" sz="300" dirty="0"/>
          </a:p>
        </p:txBody>
      </p:sp>
    </p:spTree>
  </p:cSld>
  <p:clrMapOvr>
    <a:masterClrMapping/>
  </p:clrMapOvr>
  <p:transition spd="med" advClick="0">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63"/>
          <p:cNvPicPr preferRelativeResize="0"/>
          <p:nvPr/>
        </p:nvPicPr>
        <p:blipFill rotWithShape="1">
          <a:blip r:embed="rId3" cstate="print">
            <a:alphaModFix/>
          </a:blip>
          <a:srcRect/>
          <a:stretch/>
        </p:blipFill>
        <p:spPr>
          <a:xfrm>
            <a:off x="0" y="0"/>
            <a:ext cx="3061811" cy="5145529"/>
          </a:xfrm>
          <a:prstGeom prst="rect">
            <a:avLst/>
          </a:prstGeom>
          <a:noFill/>
          <a:ln>
            <a:noFill/>
          </a:ln>
        </p:spPr>
      </p:pic>
      <p:sp>
        <p:nvSpPr>
          <p:cNvPr id="633" name="Google Shape;633;p63"/>
          <p:cNvSpPr txBox="1"/>
          <p:nvPr/>
        </p:nvSpPr>
        <p:spPr>
          <a:xfrm>
            <a:off x="3374728" y="2420859"/>
            <a:ext cx="5375040" cy="2115141"/>
          </a:xfrm>
          <a:prstGeom prst="rect">
            <a:avLst/>
          </a:prstGeom>
          <a:solidFill>
            <a:srgbClr val="D8D8D8"/>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300"/>
              <a:buFont typeface="Arial"/>
              <a:buNone/>
            </a:pPr>
            <a:endParaRPr sz="1400" b="0" i="0" u="none" strike="noStrike" cap="none">
              <a:solidFill>
                <a:srgbClr val="000000"/>
              </a:solidFill>
              <a:latin typeface="Arial"/>
              <a:ea typeface="Arial"/>
              <a:cs typeface="Arial"/>
              <a:sym typeface="Arial"/>
            </a:endParaRPr>
          </a:p>
        </p:txBody>
      </p:sp>
      <p:sp>
        <p:nvSpPr>
          <p:cNvPr id="634" name="Google Shape;634;p63"/>
          <p:cNvSpPr txBox="1">
            <a:spLocks noGrp="1"/>
          </p:cNvSpPr>
          <p:nvPr>
            <p:ph type="body" idx="1"/>
          </p:nvPr>
        </p:nvSpPr>
        <p:spPr>
          <a:xfrm>
            <a:off x="3308944" y="1024057"/>
            <a:ext cx="5460656" cy="1466480"/>
          </a:xfrm>
          <a:prstGeom prst="rect">
            <a:avLst/>
          </a:prstGeom>
          <a:noFill/>
          <a:ln>
            <a:noFill/>
          </a:ln>
        </p:spPr>
        <p:txBody>
          <a:bodyPr spcFirstLastPara="1" wrap="square" lIns="68575" tIns="34275" rIns="68575" bIns="34275" anchor="t" anchorCtr="0">
            <a:noAutofit/>
          </a:bodyPr>
          <a:lstStyle/>
          <a:p>
            <a:pPr marL="0" lvl="0" indent="0"/>
            <a:r>
              <a:rPr lang="de-DE" b="1" dirty="0">
                <a:solidFill>
                  <a:schemeClr val="tx1">
                    <a:lumMod val="50000"/>
                  </a:schemeClr>
                </a:solidFill>
              </a:rPr>
              <a:t>Edesix ist ein führender Anbieter von technischen Sicherheitslösungen, der sich auf skalierbare Bodycam-Lösungen spezialisiert hat. </a:t>
            </a:r>
          </a:p>
          <a:p>
            <a:pPr marL="0" lvl="0" indent="0"/>
            <a:endParaRPr b="1" dirty="0">
              <a:solidFill>
                <a:schemeClr val="tx1">
                  <a:lumMod val="50000"/>
                </a:schemeClr>
              </a:solidFill>
            </a:endParaRPr>
          </a:p>
          <a:p>
            <a:pPr marL="0" lvl="0" indent="0"/>
            <a:r>
              <a:rPr lang="de-DE" b="1" dirty="0">
                <a:solidFill>
                  <a:schemeClr val="tx1">
                    <a:lumMod val="50000"/>
                  </a:schemeClr>
                </a:solidFill>
              </a:rPr>
              <a:t>Im Januar 2019 wurde Edesix von Motorola Solutions übernommen.</a:t>
            </a:r>
            <a:endParaRPr b="1" dirty="0">
              <a:solidFill>
                <a:schemeClr val="tx1">
                  <a:lumMod val="50000"/>
                </a:schemeClr>
              </a:solidFill>
            </a:endParaRPr>
          </a:p>
          <a:p>
            <a:pPr marL="0" lvl="0" indent="0" algn="l" rtl="0">
              <a:lnSpc>
                <a:spcPct val="100000"/>
              </a:lnSpc>
              <a:spcBef>
                <a:spcPts val="0"/>
              </a:spcBef>
              <a:spcAft>
                <a:spcPts val="0"/>
              </a:spcAft>
              <a:buSzPts val="1560"/>
              <a:buNone/>
            </a:pPr>
            <a:endParaRPr b="1" cap="none" dirty="0">
              <a:solidFill>
                <a:schemeClr val="tx1">
                  <a:lumMod val="50000"/>
                </a:schemeClr>
              </a:solidFill>
            </a:endParaRPr>
          </a:p>
          <a:p>
            <a:pPr marL="0" lvl="0" indent="0"/>
            <a:r>
              <a:rPr lang="de-DE" b="1" dirty="0">
                <a:solidFill>
                  <a:schemeClr val="tx1">
                    <a:lumMod val="50000"/>
                  </a:schemeClr>
                </a:solidFill>
              </a:rPr>
              <a:t>Ausgewählte Edesix-Produkte sind nun auch als Teil des Produktportfolios von Motorola Solutions erhältlich. </a:t>
            </a:r>
            <a:endParaRPr b="1" cap="none" dirty="0">
              <a:solidFill>
                <a:schemeClr val="tx1">
                  <a:lumMod val="50000"/>
                </a:schemeClr>
              </a:solidFill>
            </a:endParaRPr>
          </a:p>
          <a:p>
            <a:pPr marL="0" lvl="0" indent="0" algn="l" rtl="0">
              <a:lnSpc>
                <a:spcPct val="100000"/>
              </a:lnSpc>
              <a:spcBef>
                <a:spcPts val="0"/>
              </a:spcBef>
              <a:spcAft>
                <a:spcPts val="0"/>
              </a:spcAft>
              <a:buSzPts val="1560"/>
              <a:buNone/>
            </a:pPr>
            <a:endParaRPr dirty="0"/>
          </a:p>
        </p:txBody>
      </p:sp>
      <p:sp>
        <p:nvSpPr>
          <p:cNvPr id="635" name="Google Shape;635;p63"/>
          <p:cNvSpPr txBox="1">
            <a:spLocks noGrp="1"/>
          </p:cNvSpPr>
          <p:nvPr>
            <p:ph type="body" idx="2"/>
          </p:nvPr>
        </p:nvSpPr>
        <p:spPr>
          <a:xfrm>
            <a:off x="3295787" y="396114"/>
            <a:ext cx="3865033" cy="643294"/>
          </a:xfrm>
          <a:prstGeom prst="rect">
            <a:avLst/>
          </a:prstGeom>
          <a:noFill/>
          <a:ln>
            <a:noFill/>
          </a:ln>
        </p:spPr>
        <p:txBody>
          <a:bodyPr spcFirstLastPara="1" wrap="square" lIns="68575" tIns="34275" rIns="68575" bIns="34275" anchor="b" anchorCtr="0">
            <a:noAutofit/>
          </a:bodyPr>
          <a:lstStyle/>
          <a:p>
            <a:pPr marL="0" lvl="0" indent="0">
              <a:lnSpc>
                <a:spcPct val="90000"/>
              </a:lnSpc>
            </a:pPr>
            <a:r>
              <a:rPr lang="de-DE" dirty="0"/>
              <a:t>EDESIX – TRAGBARE SICHERHEITSLÖSUNGEN </a:t>
            </a:r>
            <a:endParaRPr dirty="0"/>
          </a:p>
        </p:txBody>
      </p:sp>
      <p:sp>
        <p:nvSpPr>
          <p:cNvPr id="636" name="Google Shape;636;p63"/>
          <p:cNvSpPr txBox="1">
            <a:spLocks noGrp="1"/>
          </p:cNvSpPr>
          <p:nvPr>
            <p:ph type="body" idx="1"/>
          </p:nvPr>
        </p:nvSpPr>
        <p:spPr>
          <a:xfrm>
            <a:off x="3435924" y="2462449"/>
            <a:ext cx="1581472" cy="315576"/>
          </a:xfrm>
          <a:prstGeom prst="rect">
            <a:avLst/>
          </a:prstGeom>
          <a:noFill/>
          <a:ln>
            <a:noFill/>
          </a:ln>
        </p:spPr>
        <p:txBody>
          <a:bodyPr spcFirstLastPara="1" wrap="square" lIns="91425" tIns="45700" rIns="91425" bIns="45700" anchor="t" anchorCtr="0">
            <a:noAutofit/>
          </a:bodyPr>
          <a:lstStyle/>
          <a:p>
            <a:pPr marL="171450" lvl="0" indent="-171450">
              <a:buSzPts val="1950"/>
            </a:pPr>
            <a:r>
              <a:rPr lang="de-DE" sz="1500" b="1" dirty="0">
                <a:solidFill>
                  <a:schemeClr val="accent6">
                    <a:lumMod val="75000"/>
                  </a:schemeClr>
                </a:solidFill>
              </a:rPr>
              <a:t>Bewährt</a:t>
            </a:r>
            <a:endParaRPr b="1" dirty="0">
              <a:solidFill>
                <a:srgbClr val="24135F"/>
              </a:solidFill>
            </a:endParaRPr>
          </a:p>
        </p:txBody>
      </p:sp>
      <p:sp>
        <p:nvSpPr>
          <p:cNvPr id="637" name="Google Shape;637;p63"/>
          <p:cNvSpPr txBox="1">
            <a:spLocks noGrp="1"/>
          </p:cNvSpPr>
          <p:nvPr>
            <p:ph type="body" idx="3"/>
          </p:nvPr>
        </p:nvSpPr>
        <p:spPr>
          <a:xfrm>
            <a:off x="5139468" y="2468400"/>
            <a:ext cx="1581445" cy="315516"/>
          </a:xfrm>
          <a:prstGeom prst="rect">
            <a:avLst/>
          </a:prstGeom>
          <a:noFill/>
          <a:ln>
            <a:noFill/>
          </a:ln>
        </p:spPr>
        <p:txBody>
          <a:bodyPr spcFirstLastPara="1" wrap="square" lIns="68575" tIns="34275" rIns="68575" bIns="34275" anchor="t" anchorCtr="0">
            <a:noAutofit/>
          </a:bodyPr>
          <a:lstStyle/>
          <a:p>
            <a:pPr marL="171450" lvl="0" indent="-171450">
              <a:spcBef>
                <a:spcPts val="0"/>
              </a:spcBef>
              <a:buNone/>
            </a:pPr>
            <a:r>
              <a:rPr lang="de-DE" b="1" dirty="0">
                <a:solidFill>
                  <a:schemeClr val="accent6">
                    <a:lumMod val="75000"/>
                  </a:schemeClr>
                </a:solidFill>
              </a:rPr>
              <a:t>Flexibel</a:t>
            </a:r>
            <a:endParaRPr b="1" dirty="0">
              <a:solidFill>
                <a:schemeClr val="accent6">
                  <a:lumMod val="75000"/>
                </a:schemeClr>
              </a:solidFill>
            </a:endParaRPr>
          </a:p>
          <a:p>
            <a:pPr marL="171450" lvl="0" indent="-47625" algn="l" rtl="0">
              <a:lnSpc>
                <a:spcPct val="100000"/>
              </a:lnSpc>
              <a:spcBef>
                <a:spcPts val="750"/>
              </a:spcBef>
              <a:spcAft>
                <a:spcPts val="0"/>
              </a:spcAft>
              <a:buClr>
                <a:schemeClr val="accent1"/>
              </a:buClr>
              <a:buSzPts val="1950"/>
              <a:buNone/>
            </a:pPr>
            <a:endParaRPr dirty="0"/>
          </a:p>
        </p:txBody>
      </p:sp>
      <p:sp>
        <p:nvSpPr>
          <p:cNvPr id="638" name="Google Shape;638;p63"/>
          <p:cNvSpPr txBox="1">
            <a:spLocks noGrp="1"/>
          </p:cNvSpPr>
          <p:nvPr>
            <p:ph type="body" idx="2"/>
          </p:nvPr>
        </p:nvSpPr>
        <p:spPr>
          <a:xfrm>
            <a:off x="6996236" y="2441822"/>
            <a:ext cx="1581472" cy="315576"/>
          </a:xfrm>
          <a:prstGeom prst="rect">
            <a:avLst/>
          </a:prstGeom>
          <a:noFill/>
          <a:ln>
            <a:noFill/>
          </a:ln>
        </p:spPr>
        <p:txBody>
          <a:bodyPr spcFirstLastPara="1" wrap="square" lIns="91425" tIns="45700" rIns="91425" bIns="45700" anchor="t" anchorCtr="0">
            <a:noAutofit/>
          </a:bodyPr>
          <a:lstStyle/>
          <a:p>
            <a:pPr marL="171450" lvl="0" indent="-171450">
              <a:lnSpc>
                <a:spcPct val="100000"/>
              </a:lnSpc>
              <a:buSzPts val="1950"/>
            </a:pPr>
            <a:r>
              <a:rPr lang="de-DE" sz="1500" b="1" dirty="0">
                <a:solidFill>
                  <a:schemeClr val="accent6">
                    <a:lumMod val="75000"/>
                  </a:schemeClr>
                </a:solidFill>
                <a:latin typeface="+mn-lt"/>
              </a:rPr>
              <a:t>Skalierbar</a:t>
            </a:r>
            <a:endParaRPr sz="1500" b="1" dirty="0">
              <a:solidFill>
                <a:schemeClr val="accent6">
                  <a:lumMod val="75000"/>
                </a:schemeClr>
              </a:solidFill>
              <a:latin typeface="+mn-lt"/>
            </a:endParaRPr>
          </a:p>
          <a:p>
            <a:pPr marL="171450" marR="0" lvl="0" indent="-47625" algn="l" rtl="0">
              <a:lnSpc>
                <a:spcPct val="100000"/>
              </a:lnSpc>
              <a:spcBef>
                <a:spcPts val="750"/>
              </a:spcBef>
              <a:spcAft>
                <a:spcPts val="0"/>
              </a:spcAft>
              <a:buClr>
                <a:schemeClr val="accent3"/>
              </a:buClr>
              <a:buSzPts val="1950"/>
              <a:buFont typeface="Arial"/>
              <a:buNone/>
            </a:pPr>
            <a:endParaRPr sz="1500" dirty="0">
              <a:solidFill>
                <a:srgbClr val="6D6E71"/>
              </a:solidFill>
              <a:latin typeface="arial"/>
              <a:ea typeface="arial"/>
              <a:cs typeface="arial"/>
              <a:sym typeface="arial"/>
            </a:endParaRPr>
          </a:p>
        </p:txBody>
      </p:sp>
      <p:sp>
        <p:nvSpPr>
          <p:cNvPr id="639" name="Google Shape;639;p63"/>
          <p:cNvSpPr txBox="1">
            <a:spLocks noGrp="1"/>
          </p:cNvSpPr>
          <p:nvPr>
            <p:ph type="body" idx="3"/>
          </p:nvPr>
        </p:nvSpPr>
        <p:spPr>
          <a:xfrm>
            <a:off x="3424030" y="2777588"/>
            <a:ext cx="1799550" cy="1672012"/>
          </a:xfrm>
          <a:prstGeom prst="rect">
            <a:avLst/>
          </a:prstGeom>
          <a:noFill/>
          <a:ln>
            <a:noFill/>
          </a:ln>
        </p:spPr>
        <p:txBody>
          <a:bodyPr spcFirstLastPara="1" wrap="square" lIns="91425" tIns="45700" rIns="91425" bIns="45700" anchor="t" anchorCtr="0">
            <a:noAutofit/>
          </a:bodyPr>
          <a:lstStyle/>
          <a:p>
            <a:pPr marL="131763" lvl="0" indent="-131763">
              <a:spcBef>
                <a:spcPts val="0"/>
              </a:spcBef>
              <a:buClr>
                <a:srgbClr val="FF8200"/>
              </a:buClr>
              <a:buSzPts val="1511"/>
            </a:pPr>
            <a:r>
              <a:rPr lang="de-DE" sz="1100" dirty="0">
                <a:solidFill>
                  <a:schemeClr val="tx1">
                    <a:lumMod val="50000"/>
                  </a:schemeClr>
                </a:solidFill>
              </a:rPr>
              <a:t>Edesix wurde 2002 als Lieferant und Hersteller von Bodycam-Lösungen für viele Branchen mit direktem Kundenkontakt bzw. im direkten Einsatz vor Ort gegründet</a:t>
            </a:r>
            <a:endParaRPr sz="1100" dirty="0">
              <a:solidFill>
                <a:schemeClr val="tx1">
                  <a:lumMod val="50000"/>
                </a:schemeClr>
              </a:solidFill>
            </a:endParaRPr>
          </a:p>
        </p:txBody>
      </p:sp>
      <p:sp>
        <p:nvSpPr>
          <p:cNvPr id="640" name="Google Shape;640;p63"/>
          <p:cNvSpPr txBox="1">
            <a:spLocks noGrp="1"/>
          </p:cNvSpPr>
          <p:nvPr>
            <p:ph type="body" idx="5"/>
          </p:nvPr>
        </p:nvSpPr>
        <p:spPr>
          <a:xfrm>
            <a:off x="5108595" y="2764810"/>
            <a:ext cx="1982110" cy="1951190"/>
          </a:xfrm>
          <a:prstGeom prst="rect">
            <a:avLst/>
          </a:prstGeom>
          <a:noFill/>
          <a:ln>
            <a:noFill/>
          </a:ln>
        </p:spPr>
        <p:txBody>
          <a:bodyPr spcFirstLastPara="1" wrap="square" lIns="108000" tIns="34275" rIns="36000" bIns="34275" anchor="t" anchorCtr="0">
            <a:noAutofit/>
          </a:bodyPr>
          <a:lstStyle/>
          <a:p>
            <a:pPr marL="142875" lvl="0" indent="-142875">
              <a:spcBef>
                <a:spcPts val="0"/>
              </a:spcBef>
              <a:buClr>
                <a:srgbClr val="FF8200"/>
              </a:buClr>
              <a:buSzPts val="1511"/>
            </a:pPr>
            <a:r>
              <a:rPr lang="de-DE" sz="1100" dirty="0">
                <a:solidFill>
                  <a:schemeClr val="tx1">
                    <a:lumMod val="50000"/>
                  </a:schemeClr>
                </a:solidFill>
              </a:rPr>
              <a:t>Mit den Produkten von Edesix erhalten Benutzer eine umfassende Sicherheitslösung, die genau an ihre Bedürfnisse, die vorhandene Infra-struktur und die jeweilige Branche angepasst ist</a:t>
            </a:r>
            <a:endParaRPr sz="1162" dirty="0">
              <a:solidFill>
                <a:schemeClr val="tx1">
                  <a:lumMod val="50000"/>
                </a:schemeClr>
              </a:solidFill>
            </a:endParaRPr>
          </a:p>
        </p:txBody>
      </p:sp>
      <p:sp>
        <p:nvSpPr>
          <p:cNvPr id="641" name="Google Shape;641;p63"/>
          <p:cNvSpPr txBox="1">
            <a:spLocks noGrp="1"/>
          </p:cNvSpPr>
          <p:nvPr>
            <p:ph type="body" idx="4"/>
          </p:nvPr>
        </p:nvSpPr>
        <p:spPr>
          <a:xfrm>
            <a:off x="6996236" y="2744698"/>
            <a:ext cx="1735114" cy="1668902"/>
          </a:xfrm>
          <a:prstGeom prst="rect">
            <a:avLst/>
          </a:prstGeom>
          <a:noFill/>
          <a:ln>
            <a:noFill/>
          </a:ln>
        </p:spPr>
        <p:txBody>
          <a:bodyPr spcFirstLastPara="1" wrap="square" lIns="91425" tIns="45700" rIns="91425" bIns="45700" anchor="t" anchorCtr="0">
            <a:noAutofit/>
          </a:bodyPr>
          <a:lstStyle/>
          <a:p>
            <a:pPr marL="136525" lvl="0" indent="-136525">
              <a:spcBef>
                <a:spcPts val="0"/>
              </a:spcBef>
              <a:buClr>
                <a:srgbClr val="FF8200"/>
              </a:buClr>
              <a:buSzPts val="1430"/>
            </a:pPr>
            <a:r>
              <a:rPr lang="de-DE" sz="1100" dirty="0">
                <a:solidFill>
                  <a:schemeClr val="tx1">
                    <a:lumMod val="50000"/>
                  </a:schemeClr>
                </a:solidFill>
              </a:rPr>
              <a:t>Die Edesix-Lösung ist voll skalierbar, d. h. sie wächst mit und funktioniert mit einer einzigen Bodycam genau so effektiv wie mit zehntausend</a:t>
            </a:r>
            <a:endParaRPr sz="1100" dirty="0">
              <a:solidFill>
                <a:schemeClr val="tx1">
                  <a:lumMod val="50000"/>
                </a:schemeClr>
              </a:solidFill>
            </a:endParaRPr>
          </a:p>
        </p:txBody>
      </p:sp>
    </p:spTree>
  </p:cSld>
  <p:clrMapOvr>
    <a:masterClrMapping/>
  </p:clrMapOvr>
  <p:transition spd="med"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81"/>
          <p:cNvSpPr txBox="1">
            <a:spLocks noGrp="1"/>
          </p:cNvSpPr>
          <p:nvPr>
            <p:ph type="title"/>
          </p:nvPr>
        </p:nvSpPr>
        <p:spPr>
          <a:xfrm>
            <a:off x="243675" y="240023"/>
            <a:ext cx="8229600" cy="429348"/>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6D6E71"/>
              </a:buClr>
              <a:buSzPts val="2600"/>
              <a:buFont typeface="Arial Black"/>
              <a:buNone/>
            </a:pPr>
            <a:r>
              <a:rPr lang="en-US" sz="2100">
                <a:solidFill>
                  <a:srgbClr val="FF8200"/>
                </a:solidFill>
              </a:rPr>
              <a:t>VIDEOTAG VT-50</a:t>
            </a:r>
            <a:endParaRPr sz="2100">
              <a:solidFill>
                <a:srgbClr val="FF8200"/>
              </a:solidFill>
            </a:endParaRPr>
          </a:p>
        </p:txBody>
      </p:sp>
      <p:sp>
        <p:nvSpPr>
          <p:cNvPr id="902" name="Google Shape;902;p81"/>
          <p:cNvSpPr txBox="1">
            <a:spLocks noGrp="1"/>
          </p:cNvSpPr>
          <p:nvPr>
            <p:ph type="subTitle" idx="1"/>
          </p:nvPr>
        </p:nvSpPr>
        <p:spPr>
          <a:xfrm>
            <a:off x="243675" y="653216"/>
            <a:ext cx="8229600" cy="591749"/>
          </a:xfrm>
          <a:prstGeom prst="rect">
            <a:avLst/>
          </a:prstGeom>
          <a:noFill/>
          <a:ln>
            <a:noFill/>
          </a:ln>
        </p:spPr>
        <p:txBody>
          <a:bodyPr spcFirstLastPara="1" wrap="square" lIns="68575" tIns="34275" rIns="68575" bIns="34275" anchor="t" anchorCtr="0">
            <a:noAutofit/>
          </a:bodyPr>
          <a:lstStyle/>
          <a:p>
            <a:pPr marL="0" lvl="0" indent="0" algn="l">
              <a:spcBef>
                <a:spcPts val="0"/>
              </a:spcBef>
              <a:buSzPts val="1443"/>
            </a:pPr>
            <a:r>
              <a:rPr lang="de-DE" b="1" dirty="0">
                <a:solidFill>
                  <a:schemeClr val="accent6">
                    <a:lumMod val="50000"/>
                  </a:schemeClr>
                </a:solidFill>
              </a:rPr>
              <a:t>Die VT-50 ist die kleinste und unauffälligste Bodycam von Edesix. Sie dient zur Aufzeichnung einzelner Ereignisse, da sie vor dem Einsatz bis zu 6 Monate in Standby bleiben kann.</a:t>
            </a:r>
            <a:endParaRPr b="1" dirty="0">
              <a:solidFill>
                <a:schemeClr val="accent6">
                  <a:lumMod val="50000"/>
                </a:schemeClr>
              </a:solidFill>
            </a:endParaRPr>
          </a:p>
        </p:txBody>
      </p:sp>
      <p:sp>
        <p:nvSpPr>
          <p:cNvPr id="904" name="Google Shape;904;p81"/>
          <p:cNvSpPr txBox="1">
            <a:spLocks noGrp="1"/>
          </p:cNvSpPr>
          <p:nvPr>
            <p:ph type="body" idx="4"/>
          </p:nvPr>
        </p:nvSpPr>
        <p:spPr>
          <a:xfrm>
            <a:off x="344948" y="1638457"/>
            <a:ext cx="3969699" cy="2748578"/>
          </a:xfrm>
          <a:prstGeom prst="rect">
            <a:avLst/>
          </a:prstGeom>
          <a:noFill/>
          <a:ln>
            <a:noFill/>
          </a:ln>
        </p:spPr>
        <p:txBody>
          <a:bodyPr spcFirstLastPara="1" wrap="square" lIns="68575" tIns="34275" rIns="68575" bIns="34275" anchor="t" anchorCtr="0">
            <a:noAutofit/>
          </a:bodyPr>
          <a:lstStyle/>
          <a:p>
            <a:pPr marL="214112" lvl="0" indent="-214112">
              <a:lnSpc>
                <a:spcPct val="100000"/>
              </a:lnSpc>
              <a:buSzPts val="1203"/>
              <a:buFont typeface="Arial"/>
              <a:buChar char="•"/>
            </a:pPr>
            <a:r>
              <a:rPr lang="de-DE" sz="1050" dirty="0">
                <a:solidFill>
                  <a:schemeClr val="accent6">
                    <a:lumMod val="50000"/>
                  </a:schemeClr>
                </a:solidFill>
                <a:latin typeface="Arial" pitchFamily="34" charset="0"/>
                <a:cs typeface="Arial" pitchFamily="34" charset="0"/>
              </a:rPr>
              <a:t>Akku hält mehr als sechs Monate lang, daher ist die Kamera immer aufnahmebereit. </a:t>
            </a:r>
          </a:p>
          <a:p>
            <a:pPr marL="214112" lvl="0" indent="-214112">
              <a:lnSpc>
                <a:spcPct val="100000"/>
              </a:lnSpc>
              <a:buSzPts val="1203"/>
              <a:buFont typeface="Arial"/>
              <a:buChar char="•"/>
            </a:pPr>
            <a:r>
              <a:rPr lang="de-DE" sz="1050" dirty="0">
                <a:solidFill>
                  <a:schemeClr val="accent6">
                    <a:lumMod val="50000"/>
                  </a:schemeClr>
                </a:solidFill>
                <a:latin typeface="Arial" pitchFamily="34" charset="0"/>
                <a:cs typeface="Arial" pitchFamily="34" charset="0"/>
              </a:rPr>
              <a:t>Full HD-Aufnahmekapazität </a:t>
            </a:r>
          </a:p>
          <a:p>
            <a:pPr marL="214112" lvl="0" indent="-214112">
              <a:lnSpc>
                <a:spcPct val="100000"/>
              </a:lnSpc>
              <a:buSzPts val="1203"/>
              <a:buFont typeface="Arial"/>
              <a:buChar char="•"/>
            </a:pPr>
            <a:r>
              <a:rPr lang="de-DE" sz="1050" dirty="0">
                <a:solidFill>
                  <a:schemeClr val="accent6">
                    <a:lumMod val="50000"/>
                  </a:schemeClr>
                </a:solidFill>
                <a:latin typeface="Arial" pitchFamily="34" charset="0"/>
                <a:cs typeface="Arial" pitchFamily="34" charset="0"/>
              </a:rPr>
              <a:t>Herunterladen per WLAN oder Kabel möglich. Wenn das Videomaterial per WLAN heruntergeladen wird, kann es direkt in die Cloud hochgeladen werden (falls verfügbar) </a:t>
            </a:r>
          </a:p>
          <a:p>
            <a:pPr marL="214112" lvl="0" indent="-214112">
              <a:lnSpc>
                <a:spcPct val="100000"/>
              </a:lnSpc>
              <a:buSzPts val="1203"/>
              <a:buFont typeface="Arial"/>
              <a:buChar char="•"/>
            </a:pPr>
            <a:r>
              <a:rPr lang="de-DE" sz="1050" dirty="0">
                <a:solidFill>
                  <a:schemeClr val="accent6">
                    <a:lumMod val="50000"/>
                  </a:schemeClr>
                </a:solidFill>
                <a:latin typeface="Arial" pitchFamily="34" charset="0"/>
                <a:cs typeface="Arial" pitchFamily="34" charset="0"/>
              </a:rPr>
              <a:t>Mit zuvor installierten Videomanagementsystemen (VMS) kompatibel – die ideale Ergänzung von Video- und Audiomaterial mit Nahbereichserfassung zu Ihrem Videoüberwachungssystem </a:t>
            </a:r>
          </a:p>
          <a:p>
            <a:pPr marL="214112" lvl="0" indent="-214112">
              <a:lnSpc>
                <a:spcPct val="100000"/>
              </a:lnSpc>
              <a:buSzPts val="1203"/>
              <a:buFont typeface="Arial"/>
              <a:buChar char="•"/>
            </a:pPr>
            <a:r>
              <a:rPr lang="de-DE" sz="1050" dirty="0">
                <a:solidFill>
                  <a:schemeClr val="accent6">
                    <a:lumMod val="50000"/>
                  </a:schemeClr>
                </a:solidFill>
                <a:latin typeface="Arial" pitchFamily="34" charset="0"/>
                <a:cs typeface="Arial" pitchFamily="34" charset="0"/>
              </a:rPr>
              <a:t>Das Streaming von Videomaterial in Echtzeit bedeutet,</a:t>
            </a:r>
            <a:br>
              <a:rPr lang="de-DE" sz="1050" dirty="0">
                <a:solidFill>
                  <a:schemeClr val="accent6">
                    <a:lumMod val="50000"/>
                  </a:schemeClr>
                </a:solidFill>
                <a:latin typeface="Arial" pitchFamily="34" charset="0"/>
                <a:cs typeface="Arial" pitchFamily="34" charset="0"/>
              </a:rPr>
            </a:br>
            <a:r>
              <a:rPr lang="de-DE" sz="1050" dirty="0">
                <a:solidFill>
                  <a:schemeClr val="accent6">
                    <a:lumMod val="50000"/>
                  </a:schemeClr>
                </a:solidFill>
                <a:latin typeface="Arial" pitchFamily="34" charset="0"/>
                <a:cs typeface="Arial" pitchFamily="34" charset="0"/>
              </a:rPr>
              <a:t>dass die VT-50 sofort im Ereignisfall einen Beitrag zum Störfallmanagement leisten kann</a:t>
            </a:r>
            <a:endParaRPr sz="1050" dirty="0">
              <a:solidFill>
                <a:schemeClr val="accent6">
                  <a:lumMod val="50000"/>
                </a:schemeClr>
              </a:solidFill>
              <a:latin typeface="Arial" pitchFamily="34" charset="0"/>
              <a:ea typeface="Arial"/>
              <a:cs typeface="Arial" pitchFamily="34" charset="0"/>
              <a:sym typeface="Arial"/>
            </a:endParaRPr>
          </a:p>
        </p:txBody>
      </p:sp>
      <p:pic>
        <p:nvPicPr>
          <p:cNvPr id="905" name="Google Shape;905;p81"/>
          <p:cNvPicPr preferRelativeResize="0"/>
          <p:nvPr/>
        </p:nvPicPr>
        <p:blipFill rotWithShape="1">
          <a:blip r:embed="rId3" cstate="print">
            <a:alphaModFix/>
          </a:blip>
          <a:srcRect/>
          <a:stretch/>
        </p:blipFill>
        <p:spPr>
          <a:xfrm>
            <a:off x="4387683" y="1264829"/>
            <a:ext cx="2979342" cy="3253607"/>
          </a:xfrm>
          <a:prstGeom prst="rect">
            <a:avLst/>
          </a:prstGeom>
          <a:noFill/>
          <a:ln>
            <a:noFill/>
          </a:ln>
        </p:spPr>
      </p:pic>
      <p:pic>
        <p:nvPicPr>
          <p:cNvPr id="906" name="Google Shape;906;p81" descr="Edesix_Logo_White.png"/>
          <p:cNvPicPr preferRelativeResize="0"/>
          <p:nvPr/>
        </p:nvPicPr>
        <p:blipFill rotWithShape="1">
          <a:blip r:embed="rId4" cstate="print">
            <a:alphaModFix/>
          </a:blip>
          <a:srcRect/>
          <a:stretch/>
        </p:blipFill>
        <p:spPr>
          <a:xfrm>
            <a:off x="7613548" y="4589973"/>
            <a:ext cx="1429516" cy="435757"/>
          </a:xfrm>
          <a:prstGeom prst="rect">
            <a:avLst/>
          </a:prstGeom>
          <a:noFill/>
          <a:ln>
            <a:noFill/>
          </a:ln>
        </p:spPr>
      </p:pic>
      <p:pic>
        <p:nvPicPr>
          <p:cNvPr id="907" name="Google Shape;907;p81"/>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82"/>
          <p:cNvSpPr txBox="1">
            <a:spLocks noGrp="1"/>
          </p:cNvSpPr>
          <p:nvPr>
            <p:ph type="title"/>
          </p:nvPr>
        </p:nvSpPr>
        <p:spPr>
          <a:xfrm>
            <a:off x="249122" y="227880"/>
            <a:ext cx="8229600" cy="429300"/>
          </a:xfrm>
          <a:prstGeom prst="rect">
            <a:avLst/>
          </a:prstGeom>
        </p:spPr>
        <p:txBody>
          <a:bodyPr spcFirstLastPara="1" wrap="square" lIns="68575" tIns="34275" rIns="68575" bIns="34275" anchor="b" anchorCtr="0">
            <a:noAutofit/>
          </a:bodyPr>
          <a:lstStyle/>
          <a:p>
            <a:pPr lvl="0"/>
            <a:r>
              <a:rPr lang="en-US" sz="2100" dirty="0">
                <a:solidFill>
                  <a:schemeClr val="accent1"/>
                </a:solidFill>
              </a:rPr>
              <a:t>VT-50</a:t>
            </a:r>
            <a:r>
              <a:rPr lang="de-DE" sz="2100" dirty="0">
                <a:solidFill>
                  <a:schemeClr val="accent1"/>
                </a:solidFill>
              </a:rPr>
              <a:t>–HAUPTMERKMALE</a:t>
            </a:r>
            <a:endParaRPr sz="2100" dirty="0">
              <a:solidFill>
                <a:schemeClr val="accent1"/>
              </a:solidFill>
            </a:endParaRPr>
          </a:p>
        </p:txBody>
      </p:sp>
      <p:pic>
        <p:nvPicPr>
          <p:cNvPr id="915" name="Google Shape;915;p82"/>
          <p:cNvPicPr preferRelativeResize="0"/>
          <p:nvPr/>
        </p:nvPicPr>
        <p:blipFill>
          <a:blip r:embed="rId3" cstate="print">
            <a:alphaModFix/>
          </a:blip>
          <a:stretch>
            <a:fillRect/>
          </a:stretch>
        </p:blipFill>
        <p:spPr>
          <a:xfrm>
            <a:off x="3457793" y="1593733"/>
            <a:ext cx="5509644" cy="2296021"/>
          </a:xfrm>
          <a:prstGeom prst="rect">
            <a:avLst/>
          </a:prstGeom>
          <a:noFill/>
          <a:ln>
            <a:noFill/>
          </a:ln>
        </p:spPr>
      </p:pic>
      <p:sp>
        <p:nvSpPr>
          <p:cNvPr id="916" name="Google Shape;916;p82"/>
          <p:cNvSpPr txBox="1"/>
          <p:nvPr/>
        </p:nvSpPr>
        <p:spPr>
          <a:xfrm>
            <a:off x="337534" y="1073191"/>
            <a:ext cx="3172234" cy="3542158"/>
          </a:xfrm>
          <a:prstGeom prst="rect">
            <a:avLst/>
          </a:prstGeom>
          <a:noFill/>
          <a:ln>
            <a:noFill/>
          </a:ln>
        </p:spPr>
        <p:txBody>
          <a:bodyPr spcFirstLastPara="1" wrap="square" lIns="91425" tIns="91425" rIns="91425" bIns="91425" anchor="t" anchorCtr="0">
            <a:noAutofit/>
          </a:bodyPr>
          <a:lstStyle/>
          <a:p>
            <a:pPr lvl="0">
              <a:lnSpc>
                <a:spcPct val="115000"/>
              </a:lnSpc>
              <a:spcBef>
                <a:spcPts val="600"/>
              </a:spcBef>
            </a:pPr>
            <a:r>
              <a:rPr lang="de-DE" sz="1000" b="1" dirty="0">
                <a:solidFill>
                  <a:schemeClr val="accent3"/>
                </a:solidFill>
                <a:latin typeface="Arial" pitchFamily="34" charset="0"/>
                <a:cs typeface="Arial" pitchFamily="34" charset="0"/>
              </a:rPr>
              <a:t>BENUTZERFREUNDLICH:</a:t>
            </a:r>
            <a:r>
              <a:rPr lang="en-US" sz="1000" b="1" dirty="0">
                <a:solidFill>
                  <a:schemeClr val="accent3"/>
                </a:solidFill>
                <a:latin typeface="Arial" pitchFamily="34" charset="0"/>
                <a:ea typeface="Open Sans"/>
                <a:cs typeface="Arial" pitchFamily="34" charset="0"/>
                <a:sym typeface="Open Sans"/>
              </a:rPr>
              <a:t> </a:t>
            </a:r>
            <a:r>
              <a:rPr lang="de-DE" sz="1000" dirty="0">
                <a:latin typeface="Arial" pitchFamily="34" charset="0"/>
                <a:cs typeface="Arial" pitchFamily="34" charset="0"/>
              </a:rPr>
              <a:t>Automatische RFID-Zuweisung und Aktivierung per Tastendruck zeugen von der einfachen Bedienung der VT-50 </a:t>
            </a:r>
            <a:endParaRPr sz="1000" dirty="0">
              <a:solidFill>
                <a:schemeClr val="tx1">
                  <a:lumMod val="50000"/>
                </a:schemeClr>
              </a:solidFill>
              <a:latin typeface="Arial" pitchFamily="34" charset="0"/>
              <a:ea typeface="Open Sans"/>
              <a:cs typeface="Arial" pitchFamily="34" charset="0"/>
              <a:sym typeface="Open Sans"/>
            </a:endParaRPr>
          </a:p>
          <a:p>
            <a:pPr lvl="0">
              <a:lnSpc>
                <a:spcPct val="115000"/>
              </a:lnSpc>
              <a:spcBef>
                <a:spcPts val="900"/>
              </a:spcBef>
            </a:pPr>
            <a:r>
              <a:rPr lang="de-DE" sz="1000" b="1" dirty="0">
                <a:solidFill>
                  <a:schemeClr val="accent3"/>
                </a:solidFill>
                <a:latin typeface="Arial" pitchFamily="34" charset="0"/>
                <a:cs typeface="Arial" pitchFamily="34" charset="0"/>
              </a:rPr>
              <a:t>WLAN-FÄHIG: </a:t>
            </a:r>
            <a:r>
              <a:rPr lang="de-DE" sz="1000" dirty="0">
                <a:latin typeface="Arial" pitchFamily="34" charset="0"/>
                <a:cs typeface="Arial" pitchFamily="34" charset="0"/>
              </a:rPr>
              <a:t>Sofortige Weitergabe von Video-material per WLAN ermöglicht sofortige Reaktion </a:t>
            </a:r>
            <a:endParaRPr sz="1000" dirty="0">
              <a:solidFill>
                <a:schemeClr val="tx1">
                  <a:lumMod val="50000"/>
                </a:schemeClr>
              </a:solidFill>
              <a:latin typeface="Arial" pitchFamily="34" charset="0"/>
              <a:ea typeface="Open Sans"/>
              <a:cs typeface="Arial" pitchFamily="34" charset="0"/>
              <a:sym typeface="Open Sans"/>
            </a:endParaRPr>
          </a:p>
          <a:p>
            <a:pPr lvl="0">
              <a:lnSpc>
                <a:spcPct val="115000"/>
              </a:lnSpc>
              <a:spcBef>
                <a:spcPts val="900"/>
              </a:spcBef>
            </a:pPr>
            <a:r>
              <a:rPr lang="de-DE" sz="1000" b="1" dirty="0">
                <a:solidFill>
                  <a:schemeClr val="accent3"/>
                </a:solidFill>
                <a:latin typeface="Arial" pitchFamily="34" charset="0"/>
                <a:cs typeface="Arial" pitchFamily="34" charset="0"/>
              </a:rPr>
              <a:t>AKKULAUFZEIT: </a:t>
            </a:r>
            <a:r>
              <a:rPr lang="de-DE" sz="1000" dirty="0">
                <a:latin typeface="Arial" pitchFamily="34" charset="0"/>
                <a:cs typeface="Arial" pitchFamily="34" charset="0"/>
              </a:rPr>
              <a:t>Die VT-50 kann vor der Aktivierung bis zu sechs Monate in Standby bleiben </a:t>
            </a:r>
            <a:endParaRPr sz="1000" dirty="0">
              <a:solidFill>
                <a:schemeClr val="tx1">
                  <a:lumMod val="50000"/>
                </a:schemeClr>
              </a:solidFill>
              <a:latin typeface="Arial" pitchFamily="34" charset="0"/>
              <a:ea typeface="Open Sans"/>
              <a:cs typeface="Arial" pitchFamily="34" charset="0"/>
              <a:sym typeface="Open Sans"/>
            </a:endParaRPr>
          </a:p>
          <a:p>
            <a:pPr lvl="0">
              <a:lnSpc>
                <a:spcPct val="115000"/>
              </a:lnSpc>
              <a:spcBef>
                <a:spcPts val="900"/>
              </a:spcBef>
            </a:pPr>
            <a:r>
              <a:rPr lang="de-DE" sz="1000" b="1" dirty="0">
                <a:solidFill>
                  <a:schemeClr val="accent3"/>
                </a:solidFill>
                <a:latin typeface="Arial" pitchFamily="34" charset="0"/>
                <a:cs typeface="Arial" pitchFamily="34" charset="0"/>
              </a:rPr>
              <a:t>ONSTREAM-KOMPATIBEL: </a:t>
            </a:r>
            <a:r>
              <a:rPr lang="de-DE" sz="1000" dirty="0">
                <a:latin typeface="Arial" pitchFamily="34" charset="0"/>
                <a:cs typeface="Arial" pitchFamily="34" charset="0"/>
              </a:rPr>
              <a:t>Das Videomaterial </a:t>
            </a:r>
            <a:br>
              <a:rPr lang="de-DE" sz="1000" dirty="0">
                <a:latin typeface="Arial" pitchFamily="34" charset="0"/>
                <a:cs typeface="Arial" pitchFamily="34" charset="0"/>
              </a:rPr>
            </a:br>
            <a:r>
              <a:rPr lang="de-DE" sz="1000" dirty="0">
                <a:latin typeface="Arial" pitchFamily="34" charset="0"/>
                <a:cs typeface="Arial" pitchFamily="34" charset="0"/>
              </a:rPr>
              <a:t>der VT-50 kann per ONStream in jedes </a:t>
            </a:r>
            <a:br>
              <a:rPr lang="de-DE" sz="1000" dirty="0">
                <a:latin typeface="Arial" pitchFamily="34" charset="0"/>
                <a:cs typeface="Arial" pitchFamily="34" charset="0"/>
              </a:rPr>
            </a:br>
            <a:r>
              <a:rPr lang="de-DE" sz="1000" dirty="0">
                <a:latin typeface="Arial" pitchFamily="34" charset="0"/>
                <a:cs typeface="Arial" pitchFamily="34" charset="0"/>
              </a:rPr>
              <a:t>ONVIF-kompatible VMS integriert werden, um zusammen mit den Aufnahmen der statischen Überwachungs-kameras ein Gesamtbild der Sicherheitslage zu ermöglichen </a:t>
            </a:r>
          </a:p>
          <a:p>
            <a:pPr lvl="0">
              <a:lnSpc>
                <a:spcPct val="115000"/>
              </a:lnSpc>
              <a:spcBef>
                <a:spcPts val="900"/>
              </a:spcBef>
            </a:pPr>
            <a:r>
              <a:rPr lang="de-DE" sz="1000" b="1" dirty="0">
                <a:solidFill>
                  <a:schemeClr val="accent3"/>
                </a:solidFill>
                <a:latin typeface="Arial" pitchFamily="34" charset="0"/>
                <a:cs typeface="Arial" pitchFamily="34" charset="0"/>
              </a:rPr>
              <a:t>AUDIOAUFNAHME: </a:t>
            </a:r>
            <a:r>
              <a:rPr lang="de-DE" sz="1000" dirty="0">
                <a:latin typeface="Arial" pitchFamily="34" charset="0"/>
                <a:cs typeface="Arial" pitchFamily="34" charset="0"/>
              </a:rPr>
              <a:t>Die Standardaudiokonfiguration ist Nahbereichserfassung mit Unterdrückung von Hintergrundgeräuschen</a:t>
            </a:r>
            <a:endParaRPr sz="1000" dirty="0">
              <a:solidFill>
                <a:schemeClr val="tx1">
                  <a:lumMod val="50000"/>
                </a:schemeClr>
              </a:solidFill>
              <a:latin typeface="Arial" pitchFamily="34" charset="0"/>
              <a:ea typeface="Open Sans"/>
              <a:cs typeface="Arial" pitchFamily="34" charset="0"/>
              <a:sym typeface="Open Sans"/>
            </a:endParaRPr>
          </a:p>
        </p:txBody>
      </p:sp>
      <p:pic>
        <p:nvPicPr>
          <p:cNvPr id="5" name="Google Shape;886;p79" descr="Edesix_Logo_White.png"/>
          <p:cNvPicPr preferRelativeResize="0"/>
          <p:nvPr/>
        </p:nvPicPr>
        <p:blipFill rotWithShape="1">
          <a:blip r:embed="rId4" cstate="print">
            <a:alphaModFix/>
          </a:blip>
          <a:srcRect/>
          <a:stretch/>
        </p:blipFill>
        <p:spPr>
          <a:xfrm>
            <a:off x="7613548" y="4589973"/>
            <a:ext cx="1429516" cy="435757"/>
          </a:xfrm>
          <a:prstGeom prst="rect">
            <a:avLst/>
          </a:prstGeom>
          <a:noFill/>
          <a:ln>
            <a:noFill/>
          </a:ln>
        </p:spPr>
      </p:pic>
      <p:pic>
        <p:nvPicPr>
          <p:cNvPr id="6" name="Google Shape;887;p79"/>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
        <p:nvSpPr>
          <p:cNvPr id="7" name="TextBox 6"/>
          <p:cNvSpPr txBox="1"/>
          <p:nvPr/>
        </p:nvSpPr>
        <p:spPr>
          <a:xfrm flipH="1">
            <a:off x="3669632" y="1997245"/>
            <a:ext cx="1299416" cy="215444"/>
          </a:xfrm>
          <a:prstGeom prst="rect">
            <a:avLst/>
          </a:prstGeom>
          <a:solidFill>
            <a:schemeClr val="bg1"/>
          </a:solidFill>
          <a:ln w="12700">
            <a:solidFill>
              <a:schemeClr val="tx1"/>
            </a:solidFill>
          </a:ln>
        </p:spPr>
        <p:txBody>
          <a:bodyPr wrap="square" rtlCol="0">
            <a:spAutoFit/>
          </a:bodyPr>
          <a:lstStyle/>
          <a:p>
            <a:r>
              <a:rPr lang="de-DE" sz="800" dirty="0"/>
              <a:t>KLEIN UND LEICHT</a:t>
            </a:r>
            <a:endParaRPr lang="en-GB" sz="800" dirty="0"/>
          </a:p>
        </p:txBody>
      </p:sp>
      <p:sp>
        <p:nvSpPr>
          <p:cNvPr id="8" name="TextBox 7"/>
          <p:cNvSpPr txBox="1"/>
          <p:nvPr/>
        </p:nvSpPr>
        <p:spPr>
          <a:xfrm flipH="1">
            <a:off x="3814010" y="2667003"/>
            <a:ext cx="1010651" cy="215444"/>
          </a:xfrm>
          <a:prstGeom prst="rect">
            <a:avLst/>
          </a:prstGeom>
          <a:solidFill>
            <a:schemeClr val="bg1"/>
          </a:solidFill>
          <a:ln w="12700">
            <a:solidFill>
              <a:schemeClr val="tx1"/>
            </a:solidFill>
          </a:ln>
        </p:spPr>
        <p:txBody>
          <a:bodyPr wrap="square" rtlCol="0">
            <a:spAutoFit/>
          </a:bodyPr>
          <a:lstStyle/>
          <a:p>
            <a:r>
              <a:rPr lang="de-DE" sz="800" dirty="0"/>
              <a:t>STREAMING</a:t>
            </a:r>
            <a:endParaRPr lang="en-GB" sz="800" dirty="0"/>
          </a:p>
        </p:txBody>
      </p:sp>
      <p:sp>
        <p:nvSpPr>
          <p:cNvPr id="9" name="TextBox 8"/>
          <p:cNvSpPr txBox="1"/>
          <p:nvPr/>
        </p:nvSpPr>
        <p:spPr>
          <a:xfrm flipH="1">
            <a:off x="3629528" y="3300666"/>
            <a:ext cx="1010651" cy="338554"/>
          </a:xfrm>
          <a:prstGeom prst="rect">
            <a:avLst/>
          </a:prstGeom>
          <a:solidFill>
            <a:schemeClr val="bg1"/>
          </a:solidFill>
          <a:ln w="12700">
            <a:solidFill>
              <a:schemeClr val="tx1"/>
            </a:solidFill>
          </a:ln>
        </p:spPr>
        <p:txBody>
          <a:bodyPr wrap="square" rtlCol="0">
            <a:spAutoFit/>
          </a:bodyPr>
          <a:lstStyle/>
          <a:p>
            <a:r>
              <a:rPr lang="de-DE" sz="800" dirty="0"/>
              <a:t>EINFACHE HANDHABUNG</a:t>
            </a:r>
            <a:endParaRPr lang="en-GB" sz="800" dirty="0"/>
          </a:p>
        </p:txBody>
      </p:sp>
      <p:sp>
        <p:nvSpPr>
          <p:cNvPr id="11" name="TextBox 10"/>
          <p:cNvSpPr txBox="1"/>
          <p:nvPr/>
        </p:nvSpPr>
        <p:spPr>
          <a:xfrm flipH="1">
            <a:off x="7154780" y="2053391"/>
            <a:ext cx="1299416" cy="338554"/>
          </a:xfrm>
          <a:prstGeom prst="rect">
            <a:avLst/>
          </a:prstGeom>
          <a:solidFill>
            <a:schemeClr val="bg1"/>
          </a:solidFill>
          <a:ln w="12700">
            <a:solidFill>
              <a:schemeClr val="tx1"/>
            </a:solidFill>
          </a:ln>
        </p:spPr>
        <p:txBody>
          <a:bodyPr wrap="square" rtlCol="0">
            <a:spAutoFit/>
          </a:bodyPr>
          <a:lstStyle/>
          <a:p>
            <a:r>
              <a:rPr lang="de-DE" sz="800" dirty="0"/>
              <a:t>HERVORRAGENDE AUFNAHMEQUALITÄT</a:t>
            </a:r>
            <a:endParaRPr lang="en-GB" sz="800" dirty="0"/>
          </a:p>
        </p:txBody>
      </p:sp>
      <p:sp>
        <p:nvSpPr>
          <p:cNvPr id="12" name="TextBox 11"/>
          <p:cNvSpPr txBox="1"/>
          <p:nvPr/>
        </p:nvSpPr>
        <p:spPr>
          <a:xfrm flipH="1">
            <a:off x="7539789" y="2626898"/>
            <a:ext cx="1010651" cy="215444"/>
          </a:xfrm>
          <a:prstGeom prst="rect">
            <a:avLst/>
          </a:prstGeom>
          <a:solidFill>
            <a:schemeClr val="bg1"/>
          </a:solidFill>
          <a:ln w="12700">
            <a:solidFill>
              <a:schemeClr val="tx1"/>
            </a:solidFill>
          </a:ln>
        </p:spPr>
        <p:txBody>
          <a:bodyPr wrap="square" rtlCol="0">
            <a:spAutoFit/>
          </a:bodyPr>
          <a:lstStyle/>
          <a:p>
            <a:r>
              <a:rPr lang="de-DE" sz="800" dirty="0"/>
              <a:t>WLAN-FÄHIG</a:t>
            </a:r>
            <a:endParaRPr lang="en-GB" sz="800" dirty="0"/>
          </a:p>
        </p:txBody>
      </p:sp>
      <p:sp>
        <p:nvSpPr>
          <p:cNvPr id="13" name="TextBox 12"/>
          <p:cNvSpPr txBox="1"/>
          <p:nvPr/>
        </p:nvSpPr>
        <p:spPr>
          <a:xfrm flipH="1">
            <a:off x="7475621" y="3248530"/>
            <a:ext cx="1010651" cy="215444"/>
          </a:xfrm>
          <a:prstGeom prst="rect">
            <a:avLst/>
          </a:prstGeom>
          <a:solidFill>
            <a:schemeClr val="bg1"/>
          </a:solidFill>
          <a:ln w="12700">
            <a:solidFill>
              <a:schemeClr val="tx1"/>
            </a:solidFill>
          </a:ln>
        </p:spPr>
        <p:txBody>
          <a:bodyPr wrap="square" rtlCol="0">
            <a:spAutoFit/>
          </a:bodyPr>
          <a:lstStyle/>
          <a:p>
            <a:r>
              <a:rPr lang="de-DE" sz="800" dirty="0"/>
              <a:t>ROBUST</a:t>
            </a:r>
            <a:endParaRPr lang="en-GB" sz="800" dirty="0"/>
          </a:p>
        </p:txBody>
      </p:sp>
    </p:spTree>
  </p:cSld>
  <p:clrMapOvr>
    <a:masterClrMapping/>
  </p:clrMapOvr>
  <p:transition spd="med" advClick="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83"/>
          <p:cNvSpPr txBox="1">
            <a:spLocks noGrp="1"/>
          </p:cNvSpPr>
          <p:nvPr>
            <p:ph type="title"/>
          </p:nvPr>
        </p:nvSpPr>
        <p:spPr>
          <a:xfrm>
            <a:off x="254625" y="225604"/>
            <a:ext cx="8229600" cy="429348"/>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6D6E71"/>
              </a:buClr>
              <a:buSzPts val="2600"/>
              <a:buFont typeface="Arial Black"/>
              <a:buNone/>
            </a:pPr>
            <a:r>
              <a:rPr lang="en-US" sz="2100">
                <a:solidFill>
                  <a:srgbClr val="FF8200"/>
                </a:solidFill>
              </a:rPr>
              <a:t>VIDEOMANAGER</a:t>
            </a:r>
            <a:endParaRPr sz="2100">
              <a:solidFill>
                <a:srgbClr val="FF8200"/>
              </a:solidFill>
            </a:endParaRPr>
          </a:p>
        </p:txBody>
      </p:sp>
      <p:pic>
        <p:nvPicPr>
          <p:cNvPr id="923" name="Google Shape;923;p83"/>
          <p:cNvPicPr preferRelativeResize="0">
            <a:picLocks noGrp="1"/>
          </p:cNvPicPr>
          <p:nvPr>
            <p:ph type="pic" idx="2"/>
          </p:nvPr>
        </p:nvPicPr>
        <p:blipFill rotWithShape="1">
          <a:blip r:embed="rId3" cstate="print">
            <a:alphaModFix/>
          </a:blip>
          <a:srcRect/>
          <a:stretch/>
        </p:blipFill>
        <p:spPr>
          <a:xfrm>
            <a:off x="2288333" y="1493044"/>
            <a:ext cx="4030784" cy="3063716"/>
          </a:xfrm>
          <a:prstGeom prst="rect">
            <a:avLst/>
          </a:prstGeom>
          <a:noFill/>
          <a:ln>
            <a:noFill/>
          </a:ln>
        </p:spPr>
      </p:pic>
      <p:sp>
        <p:nvSpPr>
          <p:cNvPr id="924" name="Google Shape;924;p83"/>
          <p:cNvSpPr txBox="1">
            <a:spLocks noGrp="1"/>
          </p:cNvSpPr>
          <p:nvPr>
            <p:ph type="subTitle" idx="1"/>
          </p:nvPr>
        </p:nvSpPr>
        <p:spPr>
          <a:xfrm>
            <a:off x="254624" y="659674"/>
            <a:ext cx="7257693" cy="591749"/>
          </a:xfrm>
          <a:prstGeom prst="rect">
            <a:avLst/>
          </a:prstGeom>
          <a:noFill/>
          <a:ln>
            <a:noFill/>
          </a:ln>
        </p:spPr>
        <p:txBody>
          <a:bodyPr spcFirstLastPara="1" wrap="square" lIns="68575" tIns="34275" rIns="68575" bIns="34275" anchor="t" anchorCtr="0">
            <a:noAutofit/>
          </a:bodyPr>
          <a:lstStyle/>
          <a:p>
            <a:pPr marL="0" lvl="0" indent="0" algn="l">
              <a:spcBef>
                <a:spcPts val="0"/>
              </a:spcBef>
              <a:buSzPts val="1430"/>
            </a:pPr>
            <a:r>
              <a:rPr lang="de-DE" b="1" dirty="0">
                <a:solidFill>
                  <a:schemeClr val="accent6">
                    <a:lumMod val="50000"/>
                  </a:schemeClr>
                </a:solidFill>
              </a:rPr>
              <a:t>Der VideoManager ist ein fortschrittliches Softwaretool für die Verwaltung von Videomaterial, Systembenutzern und Ihrer gesamten Bodycam-Flotte. Mit diesem webbasierten Backoffice haben Sie die vollständige Kontrolle über alle VideoBadges und VideoTag-Kameras in Ihrem System </a:t>
            </a:r>
            <a:endParaRPr sz="1400" b="1" dirty="0">
              <a:solidFill>
                <a:schemeClr val="accent6">
                  <a:lumMod val="50000"/>
                </a:schemeClr>
              </a:solidFill>
            </a:endParaRPr>
          </a:p>
        </p:txBody>
      </p:sp>
      <p:sp>
        <p:nvSpPr>
          <p:cNvPr id="925" name="Google Shape;925;p83"/>
          <p:cNvSpPr txBox="1">
            <a:spLocks noGrp="1"/>
          </p:cNvSpPr>
          <p:nvPr>
            <p:ph type="body" idx="3"/>
          </p:nvPr>
        </p:nvSpPr>
        <p:spPr>
          <a:xfrm>
            <a:off x="292950" y="1789054"/>
            <a:ext cx="1935319"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Webbasierter Zugriff </a:t>
            </a:r>
            <a:endParaRPr b="1" dirty="0">
              <a:solidFill>
                <a:schemeClr val="accent3"/>
              </a:solidFill>
              <a:latin typeface="Arial" pitchFamily="34" charset="0"/>
              <a:ea typeface="Arial"/>
              <a:cs typeface="Arial" pitchFamily="34" charset="0"/>
              <a:sym typeface="Arial"/>
            </a:endParaRPr>
          </a:p>
        </p:txBody>
      </p:sp>
      <p:sp>
        <p:nvSpPr>
          <p:cNvPr id="926" name="Google Shape;926;p83"/>
          <p:cNvSpPr txBox="1">
            <a:spLocks noGrp="1"/>
          </p:cNvSpPr>
          <p:nvPr>
            <p:ph type="body" idx="4"/>
          </p:nvPr>
        </p:nvSpPr>
        <p:spPr>
          <a:xfrm>
            <a:off x="292950" y="2025256"/>
            <a:ext cx="1935319" cy="1003598"/>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chemeClr val="accent6">
                    <a:lumMod val="50000"/>
                  </a:schemeClr>
                </a:solidFill>
                <a:latin typeface="Arial" pitchFamily="34" charset="0"/>
                <a:cs typeface="Arial" pitchFamily="34" charset="0"/>
              </a:rPr>
              <a:t>Das Videomaterial kann jederzeit orts- und geräteunabhängig per PC oder Smartphone verwaltet und eingesehen werden </a:t>
            </a:r>
            <a:endParaRPr dirty="0">
              <a:solidFill>
                <a:schemeClr val="accent6">
                  <a:lumMod val="50000"/>
                </a:schemeClr>
              </a:solidFill>
              <a:latin typeface="Arial" pitchFamily="34" charset="0"/>
              <a:ea typeface="Arial"/>
              <a:cs typeface="Arial" pitchFamily="34" charset="0"/>
              <a:sym typeface="Arial"/>
            </a:endParaRPr>
          </a:p>
        </p:txBody>
      </p:sp>
      <p:sp>
        <p:nvSpPr>
          <p:cNvPr id="927" name="Google Shape;927;p83"/>
          <p:cNvSpPr txBox="1">
            <a:spLocks noGrp="1"/>
          </p:cNvSpPr>
          <p:nvPr>
            <p:ph type="body" idx="5"/>
          </p:nvPr>
        </p:nvSpPr>
        <p:spPr>
          <a:xfrm>
            <a:off x="292950" y="3260450"/>
            <a:ext cx="1935319"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Skalierbar </a:t>
            </a:r>
            <a:endParaRPr b="1" dirty="0">
              <a:solidFill>
                <a:schemeClr val="accent3"/>
              </a:solidFill>
              <a:latin typeface="Arial" pitchFamily="34" charset="0"/>
              <a:cs typeface="Arial" pitchFamily="34" charset="0"/>
            </a:endParaRPr>
          </a:p>
        </p:txBody>
      </p:sp>
      <p:sp>
        <p:nvSpPr>
          <p:cNvPr id="928" name="Google Shape;928;p83"/>
          <p:cNvSpPr txBox="1">
            <a:spLocks noGrp="1"/>
          </p:cNvSpPr>
          <p:nvPr>
            <p:ph type="body" idx="6"/>
          </p:nvPr>
        </p:nvSpPr>
        <p:spPr>
          <a:xfrm>
            <a:off x="292950" y="3513077"/>
            <a:ext cx="1935319" cy="1003598"/>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chemeClr val="accent6">
                    <a:lumMod val="50000"/>
                  </a:schemeClr>
                </a:solidFill>
                <a:latin typeface="Arial" pitchFamily="34" charset="0"/>
                <a:cs typeface="Arial" pitchFamily="34" charset="0"/>
              </a:rPr>
              <a:t>Der VideoManager ermöglicht die Verwaltung eines beliebig großen Bodycam-Bestands – von 1 bis über 10.000 war schon alles dabei </a:t>
            </a:r>
            <a:endParaRPr dirty="0">
              <a:solidFill>
                <a:schemeClr val="accent6">
                  <a:lumMod val="50000"/>
                </a:schemeClr>
              </a:solidFill>
              <a:latin typeface="Arial" pitchFamily="34" charset="0"/>
              <a:cs typeface="Arial" pitchFamily="34" charset="0"/>
            </a:endParaRPr>
          </a:p>
        </p:txBody>
      </p:sp>
      <p:sp>
        <p:nvSpPr>
          <p:cNvPr id="929" name="Google Shape;929;p83"/>
          <p:cNvSpPr txBox="1">
            <a:spLocks noGrp="1"/>
          </p:cNvSpPr>
          <p:nvPr>
            <p:ph type="body" idx="7"/>
          </p:nvPr>
        </p:nvSpPr>
        <p:spPr>
          <a:xfrm>
            <a:off x="6488682" y="1627678"/>
            <a:ext cx="1935319"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Sicherheit </a:t>
            </a:r>
            <a:endParaRPr b="1" dirty="0">
              <a:solidFill>
                <a:schemeClr val="accent3"/>
              </a:solidFill>
              <a:latin typeface="Arial" pitchFamily="34" charset="0"/>
              <a:cs typeface="Arial" pitchFamily="34" charset="0"/>
            </a:endParaRPr>
          </a:p>
        </p:txBody>
      </p:sp>
      <p:sp>
        <p:nvSpPr>
          <p:cNvPr id="930" name="Google Shape;930;p83"/>
          <p:cNvSpPr txBox="1">
            <a:spLocks noGrp="1"/>
          </p:cNvSpPr>
          <p:nvPr>
            <p:ph type="body" idx="8"/>
          </p:nvPr>
        </p:nvSpPr>
        <p:spPr>
          <a:xfrm>
            <a:off x="6488681" y="1863880"/>
            <a:ext cx="2473784" cy="1003598"/>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chemeClr val="accent6">
                    <a:lumMod val="50000"/>
                  </a:schemeClr>
                </a:solidFill>
                <a:latin typeface="Arial" pitchFamily="34" charset="0"/>
                <a:cs typeface="Arial" pitchFamily="34" charset="0"/>
              </a:rPr>
              <a:t>Dank Datenverschlüsselung, rollenbasiertem Zugriff und Überwachungspfaden bietet diese Plattform von der Aufzeichnung bis zur Verwendung vor Gericht zuverlässiges, manipulationsfestes Videomaterial </a:t>
            </a:r>
            <a:endParaRPr dirty="0">
              <a:solidFill>
                <a:schemeClr val="accent6">
                  <a:lumMod val="50000"/>
                </a:schemeClr>
              </a:solidFill>
              <a:latin typeface="Arial" pitchFamily="34" charset="0"/>
              <a:cs typeface="Arial" pitchFamily="34" charset="0"/>
            </a:endParaRPr>
          </a:p>
        </p:txBody>
      </p:sp>
      <p:sp>
        <p:nvSpPr>
          <p:cNvPr id="931" name="Google Shape;931;p83"/>
          <p:cNvSpPr txBox="1">
            <a:spLocks noGrp="1"/>
          </p:cNvSpPr>
          <p:nvPr>
            <p:ph type="body" idx="9"/>
          </p:nvPr>
        </p:nvSpPr>
        <p:spPr>
          <a:xfrm>
            <a:off x="6488682" y="3260450"/>
            <a:ext cx="2236107"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Betriebssystemunabhängig </a:t>
            </a:r>
            <a:endParaRPr b="1" dirty="0">
              <a:solidFill>
                <a:schemeClr val="accent3"/>
              </a:solidFill>
              <a:latin typeface="Arial" pitchFamily="34" charset="0"/>
              <a:cs typeface="Arial" pitchFamily="34" charset="0"/>
            </a:endParaRPr>
          </a:p>
        </p:txBody>
      </p:sp>
      <p:sp>
        <p:nvSpPr>
          <p:cNvPr id="932" name="Google Shape;932;p83"/>
          <p:cNvSpPr txBox="1">
            <a:spLocks noGrp="1"/>
          </p:cNvSpPr>
          <p:nvPr>
            <p:ph type="body" idx="13"/>
          </p:nvPr>
        </p:nvSpPr>
        <p:spPr>
          <a:xfrm>
            <a:off x="6488682" y="3513077"/>
            <a:ext cx="2236107" cy="1003598"/>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chemeClr val="accent6">
                    <a:lumMod val="50000"/>
                  </a:schemeClr>
                </a:solidFill>
                <a:latin typeface="Arial" pitchFamily="34" charset="0"/>
                <a:cs typeface="Arial" pitchFamily="34" charset="0"/>
              </a:rPr>
              <a:t>Über unsere API ist die Integration mit allen gängigen Sicherheits- und Informationsmanagementsystemen und per ONStream mit allen ONVIF-kompatiblen VMS-Systemen möglich </a:t>
            </a:r>
            <a:endParaRPr dirty="0">
              <a:solidFill>
                <a:schemeClr val="accent6">
                  <a:lumMod val="50000"/>
                </a:schemeClr>
              </a:solidFill>
              <a:latin typeface="Arial" pitchFamily="34" charset="0"/>
              <a:cs typeface="Arial" pitchFamily="34" charset="0"/>
            </a:endParaRPr>
          </a:p>
        </p:txBody>
      </p:sp>
      <p:pic>
        <p:nvPicPr>
          <p:cNvPr id="933" name="Google Shape;933;p83" descr="Edesix_Logo_White.png"/>
          <p:cNvPicPr preferRelativeResize="0"/>
          <p:nvPr/>
        </p:nvPicPr>
        <p:blipFill rotWithShape="1">
          <a:blip r:embed="rId4" cstate="print">
            <a:alphaModFix/>
          </a:blip>
          <a:srcRect/>
          <a:stretch/>
        </p:blipFill>
        <p:spPr>
          <a:xfrm>
            <a:off x="7405498" y="4589973"/>
            <a:ext cx="1429516" cy="435757"/>
          </a:xfrm>
          <a:prstGeom prst="rect">
            <a:avLst/>
          </a:prstGeom>
          <a:noFill/>
          <a:ln>
            <a:noFill/>
          </a:ln>
        </p:spPr>
      </p:pic>
      <p:pic>
        <p:nvPicPr>
          <p:cNvPr id="934" name="Google Shape;934;p83"/>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sp>
        <p:nvSpPr>
          <p:cNvPr id="939" name="Google Shape;939;p84"/>
          <p:cNvSpPr txBox="1">
            <a:spLocks noGrp="1"/>
          </p:cNvSpPr>
          <p:nvPr>
            <p:ph type="body" idx="1"/>
          </p:nvPr>
        </p:nvSpPr>
        <p:spPr>
          <a:xfrm>
            <a:off x="3357411" y="468653"/>
            <a:ext cx="4440098"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Kontrolle der Datenaufbewahrung </a:t>
            </a:r>
            <a:endParaRPr b="1" dirty="0">
              <a:solidFill>
                <a:schemeClr val="accent3"/>
              </a:solidFill>
              <a:latin typeface="Arial" pitchFamily="34" charset="0"/>
              <a:cs typeface="Arial" pitchFamily="34" charset="0"/>
            </a:endParaRPr>
          </a:p>
        </p:txBody>
      </p:sp>
      <p:sp>
        <p:nvSpPr>
          <p:cNvPr id="940" name="Google Shape;940;p84"/>
          <p:cNvSpPr txBox="1">
            <a:spLocks noGrp="1"/>
          </p:cNvSpPr>
          <p:nvPr>
            <p:ph type="body" idx="7"/>
          </p:nvPr>
        </p:nvSpPr>
        <p:spPr>
          <a:xfrm>
            <a:off x="3364190" y="675020"/>
            <a:ext cx="4947539" cy="436451"/>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chemeClr val="accent6">
                    <a:lumMod val="50000"/>
                  </a:schemeClr>
                </a:solidFill>
                <a:latin typeface="Arial" pitchFamily="34" charset="0"/>
                <a:cs typeface="Arial" pitchFamily="34" charset="0"/>
              </a:rPr>
              <a:t>Konfigurierbare Regeln für die automatische Verwaltung des Videomaterials schützen Ihre Videobeweise und zerstören veraltetes, nicht beweiskräftiges Videomaterial ohne Eingriff des Benutzers </a:t>
            </a:r>
            <a:endParaRPr dirty="0">
              <a:solidFill>
                <a:schemeClr val="accent6">
                  <a:lumMod val="50000"/>
                </a:schemeClr>
              </a:solidFill>
              <a:latin typeface="Arial" pitchFamily="34" charset="0"/>
              <a:cs typeface="Arial" pitchFamily="34" charset="0"/>
            </a:endParaRPr>
          </a:p>
          <a:p>
            <a:pPr marL="0" lvl="0" indent="0" algn="l" rtl="0">
              <a:lnSpc>
                <a:spcPct val="110000"/>
              </a:lnSpc>
              <a:spcBef>
                <a:spcPts val="750"/>
              </a:spcBef>
              <a:spcAft>
                <a:spcPts val="0"/>
              </a:spcAft>
              <a:buSzPts val="1300"/>
              <a:buNone/>
            </a:pPr>
            <a:endParaRPr dirty="0">
              <a:solidFill>
                <a:schemeClr val="accent6">
                  <a:lumMod val="50000"/>
                </a:schemeClr>
              </a:solidFill>
              <a:latin typeface="Arial" pitchFamily="34" charset="0"/>
              <a:cs typeface="Arial" pitchFamily="34" charset="0"/>
            </a:endParaRPr>
          </a:p>
        </p:txBody>
      </p:sp>
      <p:sp>
        <p:nvSpPr>
          <p:cNvPr id="941" name="Google Shape;941;p84"/>
          <p:cNvSpPr txBox="1">
            <a:spLocks noGrp="1"/>
          </p:cNvSpPr>
          <p:nvPr>
            <p:ph type="body" idx="8"/>
          </p:nvPr>
        </p:nvSpPr>
        <p:spPr>
          <a:xfrm>
            <a:off x="3352158" y="1346091"/>
            <a:ext cx="4440098"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Umfassender Überwachungspfad </a:t>
            </a:r>
            <a:endParaRPr b="1" dirty="0">
              <a:solidFill>
                <a:schemeClr val="accent3"/>
              </a:solidFill>
              <a:latin typeface="Arial" pitchFamily="34" charset="0"/>
              <a:cs typeface="Arial" pitchFamily="34" charset="0"/>
            </a:endParaRPr>
          </a:p>
        </p:txBody>
      </p:sp>
      <p:sp>
        <p:nvSpPr>
          <p:cNvPr id="942" name="Google Shape;942;p84"/>
          <p:cNvSpPr txBox="1">
            <a:spLocks noGrp="1"/>
          </p:cNvSpPr>
          <p:nvPr>
            <p:ph type="body" idx="9"/>
          </p:nvPr>
        </p:nvSpPr>
        <p:spPr>
          <a:xfrm>
            <a:off x="3352158" y="1533959"/>
            <a:ext cx="5090982" cy="436451"/>
          </a:xfrm>
          <a:prstGeom prst="rect">
            <a:avLst/>
          </a:prstGeom>
          <a:noFill/>
          <a:ln>
            <a:noFill/>
          </a:ln>
        </p:spPr>
        <p:txBody>
          <a:bodyPr spcFirstLastPara="1" wrap="square" lIns="68575" tIns="34275" rIns="68575" bIns="34275" anchor="t" anchorCtr="0">
            <a:noAutofit/>
          </a:bodyPr>
          <a:lstStyle/>
          <a:p>
            <a:pPr marL="0" lvl="0" indent="0">
              <a:spcBef>
                <a:spcPts val="0"/>
              </a:spcBef>
              <a:buSzPts val="1203"/>
            </a:pPr>
            <a:r>
              <a:rPr lang="de-DE" dirty="0">
                <a:solidFill>
                  <a:schemeClr val="accent6">
                    <a:lumMod val="50000"/>
                  </a:schemeClr>
                </a:solidFill>
                <a:latin typeface="Arial" pitchFamily="34" charset="0"/>
                <a:cs typeface="Arial" pitchFamily="34" charset="0"/>
              </a:rPr>
              <a:t>Dank der automatischen Protokollierung aller durchgeführten Aktionen wird der Zugriff auf Ihr Videomaterial und Ihre Geräte überwacht. So kann lückenlos nachvollzogen werden, wer wann was bearbeitet, angezeigt und weitergegeben hat </a:t>
            </a:r>
            <a:endParaRPr sz="925" dirty="0">
              <a:solidFill>
                <a:schemeClr val="accent6">
                  <a:lumMod val="50000"/>
                </a:schemeClr>
              </a:solidFill>
              <a:latin typeface="Arial" pitchFamily="34" charset="0"/>
              <a:cs typeface="Arial" pitchFamily="34" charset="0"/>
            </a:endParaRPr>
          </a:p>
          <a:p>
            <a:pPr marL="0" lvl="0" indent="0" algn="l" rtl="0">
              <a:lnSpc>
                <a:spcPct val="110000"/>
              </a:lnSpc>
              <a:spcBef>
                <a:spcPts val="750"/>
              </a:spcBef>
              <a:spcAft>
                <a:spcPts val="0"/>
              </a:spcAft>
              <a:buSzPts val="1203"/>
              <a:buNone/>
            </a:pPr>
            <a:endParaRPr sz="925" dirty="0">
              <a:solidFill>
                <a:schemeClr val="accent6">
                  <a:lumMod val="50000"/>
                </a:schemeClr>
              </a:solidFill>
              <a:latin typeface="Arial" pitchFamily="34" charset="0"/>
              <a:cs typeface="Arial" pitchFamily="34" charset="0"/>
            </a:endParaRPr>
          </a:p>
        </p:txBody>
      </p:sp>
      <p:sp>
        <p:nvSpPr>
          <p:cNvPr id="943" name="Google Shape;943;p84"/>
          <p:cNvSpPr txBox="1">
            <a:spLocks noGrp="1"/>
          </p:cNvSpPr>
          <p:nvPr>
            <p:ph type="body" idx="13"/>
          </p:nvPr>
        </p:nvSpPr>
        <p:spPr>
          <a:xfrm>
            <a:off x="3352158" y="2189497"/>
            <a:ext cx="4440098"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Intelligente Suche nach Videomaterial </a:t>
            </a:r>
            <a:endParaRPr b="1" dirty="0">
              <a:solidFill>
                <a:schemeClr val="accent3"/>
              </a:solidFill>
              <a:latin typeface="Arial" pitchFamily="34" charset="0"/>
              <a:cs typeface="Arial" pitchFamily="34" charset="0"/>
            </a:endParaRPr>
          </a:p>
        </p:txBody>
      </p:sp>
      <p:sp>
        <p:nvSpPr>
          <p:cNvPr id="944" name="Google Shape;944;p84"/>
          <p:cNvSpPr txBox="1">
            <a:spLocks noGrp="1"/>
          </p:cNvSpPr>
          <p:nvPr>
            <p:ph type="body" idx="14"/>
          </p:nvPr>
        </p:nvSpPr>
        <p:spPr>
          <a:xfrm>
            <a:off x="3352157" y="2381923"/>
            <a:ext cx="5326428" cy="436451"/>
          </a:xfrm>
          <a:prstGeom prst="rect">
            <a:avLst/>
          </a:prstGeom>
          <a:noFill/>
          <a:ln>
            <a:noFill/>
          </a:ln>
        </p:spPr>
        <p:txBody>
          <a:bodyPr spcFirstLastPara="1" wrap="square" lIns="68575" tIns="34275" rIns="68575" bIns="34275" anchor="t" anchorCtr="0">
            <a:noAutofit/>
          </a:bodyPr>
          <a:lstStyle/>
          <a:p>
            <a:pPr marL="0" lvl="0" indent="0">
              <a:spcBef>
                <a:spcPts val="0"/>
              </a:spcBef>
              <a:buSzPts val="1170"/>
            </a:pPr>
            <a:r>
              <a:rPr lang="de-DE" dirty="0">
                <a:solidFill>
                  <a:schemeClr val="accent6">
                    <a:lumMod val="50000"/>
                  </a:schemeClr>
                </a:solidFill>
                <a:latin typeface="Arial" pitchFamily="34" charset="0"/>
                <a:cs typeface="Arial" pitchFamily="34" charset="0"/>
              </a:rPr>
              <a:t>Im VideoManager können Sie Filter für die Suche nach Benutzer, Datum, Uhrzeit oder VideoBadge-Nummer anwenden. Außerdem ist eine detaillierte Miniaturansicht für eine schnelle manuelle Durchsicht des Videomaterials verfügbar </a:t>
            </a:r>
            <a:endParaRPr sz="900" dirty="0">
              <a:solidFill>
                <a:schemeClr val="accent6">
                  <a:lumMod val="50000"/>
                </a:schemeClr>
              </a:solidFill>
              <a:latin typeface="Arial" pitchFamily="34" charset="0"/>
              <a:cs typeface="Arial" pitchFamily="34" charset="0"/>
            </a:endParaRPr>
          </a:p>
          <a:p>
            <a:pPr marL="0" lvl="0" indent="0" algn="l" rtl="0">
              <a:lnSpc>
                <a:spcPct val="110000"/>
              </a:lnSpc>
              <a:spcBef>
                <a:spcPts val="750"/>
              </a:spcBef>
              <a:spcAft>
                <a:spcPts val="0"/>
              </a:spcAft>
              <a:buSzPts val="1170"/>
              <a:buNone/>
            </a:pPr>
            <a:endParaRPr sz="900" dirty="0">
              <a:solidFill>
                <a:schemeClr val="accent6">
                  <a:lumMod val="50000"/>
                </a:schemeClr>
              </a:solidFill>
              <a:latin typeface="Arial" pitchFamily="34" charset="0"/>
              <a:cs typeface="Arial" pitchFamily="34" charset="0"/>
            </a:endParaRPr>
          </a:p>
        </p:txBody>
      </p:sp>
      <p:sp>
        <p:nvSpPr>
          <p:cNvPr id="945" name="Google Shape;945;p84"/>
          <p:cNvSpPr txBox="1">
            <a:spLocks noGrp="1"/>
          </p:cNvSpPr>
          <p:nvPr>
            <p:ph type="body" idx="15"/>
          </p:nvPr>
        </p:nvSpPr>
        <p:spPr>
          <a:xfrm>
            <a:off x="3352158" y="3081748"/>
            <a:ext cx="4440098"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Sicherheitszugriffsberechtigungen</a:t>
            </a:r>
            <a:endParaRPr b="1" dirty="0">
              <a:solidFill>
                <a:schemeClr val="accent3"/>
              </a:solidFill>
              <a:latin typeface="Arial" pitchFamily="34" charset="0"/>
              <a:cs typeface="Arial" pitchFamily="34" charset="0"/>
            </a:endParaRPr>
          </a:p>
        </p:txBody>
      </p:sp>
      <p:sp>
        <p:nvSpPr>
          <p:cNvPr id="946" name="Google Shape;946;p84"/>
          <p:cNvSpPr txBox="1">
            <a:spLocks noGrp="1"/>
          </p:cNvSpPr>
          <p:nvPr>
            <p:ph type="body" idx="16"/>
          </p:nvPr>
        </p:nvSpPr>
        <p:spPr>
          <a:xfrm>
            <a:off x="3352157" y="3282178"/>
            <a:ext cx="5342854" cy="436451"/>
          </a:xfrm>
          <a:prstGeom prst="rect">
            <a:avLst/>
          </a:prstGeom>
          <a:noFill/>
          <a:ln>
            <a:noFill/>
          </a:ln>
        </p:spPr>
        <p:txBody>
          <a:bodyPr spcFirstLastPara="1" wrap="square" lIns="68575" tIns="34275" rIns="68575" bIns="34275" anchor="t" anchorCtr="0">
            <a:noAutofit/>
          </a:bodyPr>
          <a:lstStyle/>
          <a:p>
            <a:pPr marL="0" lvl="0" indent="0">
              <a:spcBef>
                <a:spcPts val="0"/>
              </a:spcBef>
              <a:buSzPts val="1170"/>
            </a:pPr>
            <a:r>
              <a:rPr lang="de-DE" dirty="0">
                <a:solidFill>
                  <a:schemeClr val="accent6">
                    <a:lumMod val="50000"/>
                  </a:schemeClr>
                </a:solidFill>
                <a:latin typeface="Arial" pitchFamily="34" charset="0"/>
                <a:cs typeface="Arial" pitchFamily="34" charset="0"/>
              </a:rPr>
              <a:t>Zur Verfügung stehen mehrere Berechtigungsgruppen, die Sie je nach den Anforderungen Ihres Endbenutzerworkflows konfigurieren können. Jede Benutzergruppe kann nur auf die Tools zugreifen, die für sie relevant sind </a:t>
            </a:r>
            <a:endParaRPr sz="900" dirty="0">
              <a:solidFill>
                <a:schemeClr val="accent6">
                  <a:lumMod val="50000"/>
                </a:schemeClr>
              </a:solidFill>
              <a:latin typeface="Arial" pitchFamily="34" charset="0"/>
              <a:cs typeface="Arial" pitchFamily="34" charset="0"/>
            </a:endParaRPr>
          </a:p>
          <a:p>
            <a:pPr marL="0" lvl="0" indent="0" algn="l" rtl="0">
              <a:lnSpc>
                <a:spcPct val="110000"/>
              </a:lnSpc>
              <a:spcBef>
                <a:spcPts val="750"/>
              </a:spcBef>
              <a:spcAft>
                <a:spcPts val="0"/>
              </a:spcAft>
              <a:buSzPts val="1170"/>
              <a:buNone/>
            </a:pPr>
            <a:endParaRPr sz="900" dirty="0">
              <a:solidFill>
                <a:schemeClr val="accent6">
                  <a:lumMod val="50000"/>
                </a:schemeClr>
              </a:solidFill>
              <a:latin typeface="Arial" pitchFamily="34" charset="0"/>
              <a:cs typeface="Arial" pitchFamily="34" charset="0"/>
            </a:endParaRPr>
          </a:p>
        </p:txBody>
      </p:sp>
      <p:sp>
        <p:nvSpPr>
          <p:cNvPr id="947" name="Google Shape;947;p84"/>
          <p:cNvSpPr txBox="1">
            <a:spLocks noGrp="1"/>
          </p:cNvSpPr>
          <p:nvPr>
            <p:ph type="body" idx="17"/>
          </p:nvPr>
        </p:nvSpPr>
        <p:spPr>
          <a:xfrm>
            <a:off x="3352158" y="3974286"/>
            <a:ext cx="4440098"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RFID-kompatibel </a:t>
            </a:r>
            <a:endParaRPr b="1" dirty="0">
              <a:solidFill>
                <a:schemeClr val="accent3"/>
              </a:solidFill>
              <a:latin typeface="Arial" pitchFamily="34" charset="0"/>
              <a:cs typeface="Arial" pitchFamily="34" charset="0"/>
            </a:endParaRPr>
          </a:p>
        </p:txBody>
      </p:sp>
      <p:sp>
        <p:nvSpPr>
          <p:cNvPr id="948" name="Google Shape;948;p84"/>
          <p:cNvSpPr txBox="1">
            <a:spLocks noGrp="1"/>
          </p:cNvSpPr>
          <p:nvPr>
            <p:ph type="body" idx="18"/>
          </p:nvPr>
        </p:nvSpPr>
        <p:spPr>
          <a:xfrm>
            <a:off x="3352156" y="4168090"/>
            <a:ext cx="5457839" cy="436451"/>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chemeClr val="accent6">
                    <a:lumMod val="50000"/>
                  </a:schemeClr>
                </a:solidFill>
                <a:latin typeface="Arial" pitchFamily="34" charset="0"/>
                <a:cs typeface="Arial" pitchFamily="34" charset="0"/>
              </a:rPr>
              <a:t>Schnelle RFID-Selbstzuweisung der VideoBadges möglich. Mithilfe der RFID-Funktion können Sie immer eindeutig nachvollziehen, wer wann welche Kamera benutzt hat. Eignet sich ideal für die Verwendung von Gerätepools und für die persönliche Nutzung</a:t>
            </a:r>
            <a:endParaRPr dirty="0">
              <a:solidFill>
                <a:schemeClr val="accent6">
                  <a:lumMod val="50000"/>
                </a:schemeClr>
              </a:solidFill>
              <a:latin typeface="Arial" pitchFamily="34" charset="0"/>
              <a:cs typeface="Arial" pitchFamily="34" charset="0"/>
            </a:endParaRPr>
          </a:p>
          <a:p>
            <a:pPr marL="0" lvl="0" indent="0" algn="l" rtl="0">
              <a:lnSpc>
                <a:spcPct val="110000"/>
              </a:lnSpc>
              <a:spcBef>
                <a:spcPts val="750"/>
              </a:spcBef>
              <a:spcAft>
                <a:spcPts val="0"/>
              </a:spcAft>
              <a:buSzPts val="1300"/>
              <a:buNone/>
            </a:pPr>
            <a:endParaRPr dirty="0">
              <a:solidFill>
                <a:schemeClr val="accent6">
                  <a:lumMod val="50000"/>
                </a:schemeClr>
              </a:solidFill>
              <a:latin typeface="Arial" pitchFamily="34" charset="0"/>
              <a:cs typeface="Arial" pitchFamily="34" charset="0"/>
            </a:endParaRPr>
          </a:p>
        </p:txBody>
      </p:sp>
      <p:pic>
        <p:nvPicPr>
          <p:cNvPr id="949" name="Google Shape;949;p84"/>
          <p:cNvPicPr preferRelativeResize="0">
            <a:picLocks noGrp="1"/>
          </p:cNvPicPr>
          <p:nvPr>
            <p:ph type="pic" idx="6"/>
          </p:nvPr>
        </p:nvPicPr>
        <p:blipFill rotWithShape="1">
          <a:blip r:embed="rId3" cstate="print">
            <a:alphaModFix/>
          </a:blip>
          <a:srcRect/>
          <a:stretch/>
        </p:blipFill>
        <p:spPr>
          <a:xfrm>
            <a:off x="2761715" y="4191011"/>
            <a:ext cx="346114" cy="323999"/>
          </a:xfrm>
          <a:prstGeom prst="rect">
            <a:avLst/>
          </a:prstGeom>
          <a:noFill/>
          <a:ln>
            <a:noFill/>
          </a:ln>
        </p:spPr>
      </p:pic>
      <p:pic>
        <p:nvPicPr>
          <p:cNvPr id="950" name="Google Shape;950;p84"/>
          <p:cNvPicPr preferRelativeResize="0">
            <a:picLocks noGrp="1"/>
          </p:cNvPicPr>
          <p:nvPr>
            <p:ph type="pic" idx="5"/>
          </p:nvPr>
        </p:nvPicPr>
        <p:blipFill rotWithShape="1">
          <a:blip r:embed="rId4" cstate="print">
            <a:alphaModFix/>
          </a:blip>
          <a:srcRect/>
          <a:stretch/>
        </p:blipFill>
        <p:spPr>
          <a:xfrm>
            <a:off x="2761715" y="3298025"/>
            <a:ext cx="346114" cy="323999"/>
          </a:xfrm>
          <a:prstGeom prst="rect">
            <a:avLst/>
          </a:prstGeom>
          <a:noFill/>
          <a:ln>
            <a:noFill/>
          </a:ln>
        </p:spPr>
      </p:pic>
      <p:pic>
        <p:nvPicPr>
          <p:cNvPr id="951" name="Google Shape;951;p84"/>
          <p:cNvPicPr preferRelativeResize="0">
            <a:picLocks noGrp="1"/>
          </p:cNvPicPr>
          <p:nvPr>
            <p:ph type="pic" idx="4"/>
          </p:nvPr>
        </p:nvPicPr>
        <p:blipFill rotWithShape="1">
          <a:blip r:embed="rId5" cstate="print">
            <a:alphaModFix/>
          </a:blip>
          <a:srcRect/>
          <a:stretch/>
        </p:blipFill>
        <p:spPr>
          <a:xfrm>
            <a:off x="2761715" y="2405551"/>
            <a:ext cx="346114" cy="323999"/>
          </a:xfrm>
          <a:prstGeom prst="rect">
            <a:avLst/>
          </a:prstGeom>
          <a:noFill/>
          <a:ln>
            <a:noFill/>
          </a:ln>
        </p:spPr>
      </p:pic>
      <p:pic>
        <p:nvPicPr>
          <p:cNvPr id="952" name="Google Shape;952;p84"/>
          <p:cNvPicPr preferRelativeResize="0">
            <a:picLocks noGrp="1"/>
          </p:cNvPicPr>
          <p:nvPr>
            <p:ph type="pic" idx="3"/>
          </p:nvPr>
        </p:nvPicPr>
        <p:blipFill rotWithShape="1">
          <a:blip r:embed="rId6" cstate="print">
            <a:alphaModFix/>
          </a:blip>
          <a:srcRect/>
          <a:stretch/>
        </p:blipFill>
        <p:spPr>
          <a:xfrm>
            <a:off x="2754400" y="1521038"/>
            <a:ext cx="346114" cy="323999"/>
          </a:xfrm>
          <a:prstGeom prst="rect">
            <a:avLst/>
          </a:prstGeom>
          <a:noFill/>
          <a:ln>
            <a:noFill/>
          </a:ln>
        </p:spPr>
      </p:pic>
      <p:pic>
        <p:nvPicPr>
          <p:cNvPr id="953" name="Google Shape;953;p84"/>
          <p:cNvPicPr preferRelativeResize="0">
            <a:picLocks noGrp="1"/>
          </p:cNvPicPr>
          <p:nvPr>
            <p:ph type="pic" idx="2"/>
          </p:nvPr>
        </p:nvPicPr>
        <p:blipFill rotWithShape="1">
          <a:blip r:embed="rId7" cstate="print">
            <a:alphaModFix/>
          </a:blip>
          <a:srcRect/>
          <a:stretch/>
        </p:blipFill>
        <p:spPr>
          <a:xfrm>
            <a:off x="2754400" y="650609"/>
            <a:ext cx="346114" cy="323999"/>
          </a:xfrm>
          <a:prstGeom prst="rect">
            <a:avLst/>
          </a:prstGeom>
          <a:noFill/>
          <a:ln>
            <a:noFill/>
          </a:ln>
        </p:spPr>
      </p:pic>
      <p:pic>
        <p:nvPicPr>
          <p:cNvPr id="954" name="Google Shape;954;p84" descr="Edesix_Logo_White.png"/>
          <p:cNvPicPr preferRelativeResize="0"/>
          <p:nvPr/>
        </p:nvPicPr>
        <p:blipFill rotWithShape="1">
          <a:blip r:embed="rId8" cstate="print">
            <a:alphaModFix/>
          </a:blip>
          <a:srcRect/>
          <a:stretch/>
        </p:blipFill>
        <p:spPr>
          <a:xfrm>
            <a:off x="7613548" y="4634924"/>
            <a:ext cx="1429516" cy="435757"/>
          </a:xfrm>
          <a:prstGeom prst="rect">
            <a:avLst/>
          </a:prstGeom>
          <a:noFill/>
          <a:ln>
            <a:noFill/>
          </a:ln>
        </p:spPr>
      </p:pic>
      <p:pic>
        <p:nvPicPr>
          <p:cNvPr id="955" name="Google Shape;955;p84"/>
          <p:cNvPicPr preferRelativeResize="0"/>
          <p:nvPr/>
        </p:nvPicPr>
        <p:blipFill rotWithShape="1">
          <a:blip r:embed="rId9" cstate="print">
            <a:alphaModFix/>
          </a:blip>
          <a:srcRect/>
          <a:stretch/>
        </p:blipFill>
        <p:spPr>
          <a:xfrm>
            <a:off x="8560472" y="196634"/>
            <a:ext cx="400542" cy="400542"/>
          </a:xfrm>
          <a:prstGeom prst="rect">
            <a:avLst/>
          </a:prstGeom>
          <a:noFill/>
          <a:ln>
            <a:noFill/>
          </a:ln>
        </p:spPr>
      </p:pic>
      <p:sp>
        <p:nvSpPr>
          <p:cNvPr id="956" name="Google Shape;956;p84"/>
          <p:cNvSpPr txBox="1"/>
          <p:nvPr/>
        </p:nvSpPr>
        <p:spPr>
          <a:xfrm>
            <a:off x="243171" y="0"/>
            <a:ext cx="8270928" cy="3000000"/>
          </a:xfrm>
          <a:prstGeom prst="rect">
            <a:avLst/>
          </a:prstGeom>
          <a:noFill/>
          <a:ln>
            <a:noFill/>
          </a:ln>
        </p:spPr>
        <p:txBody>
          <a:bodyPr spcFirstLastPara="1" wrap="square" lIns="91425" tIns="91425" rIns="91425" bIns="91425" anchor="t" anchorCtr="0">
            <a:noAutofit/>
          </a:bodyPr>
          <a:lstStyle/>
          <a:p>
            <a:pPr lvl="0">
              <a:lnSpc>
                <a:spcPct val="90000"/>
              </a:lnSpc>
            </a:pPr>
            <a:r>
              <a:rPr lang="de-DE" sz="2400" dirty="0">
                <a:solidFill>
                  <a:schemeClr val="accent1"/>
                </a:solidFill>
                <a:latin typeface="Arial Black" pitchFamily="34" charset="0"/>
              </a:rPr>
              <a:t>LEISTUNGSUMFANG DES VIDEOMANAGERS</a:t>
            </a:r>
            <a:endParaRPr sz="2100" dirty="0">
              <a:solidFill>
                <a:schemeClr val="accent1"/>
              </a:solidFill>
              <a:latin typeface="Arial Black" pitchFamily="34" charset="0"/>
              <a:ea typeface="Arial Black"/>
              <a:cs typeface="Arial Black"/>
              <a:sym typeface="Arial Black"/>
            </a:endParaRPr>
          </a:p>
        </p:txBody>
      </p:sp>
    </p:spTree>
  </p:cSld>
  <p:clrMapOvr>
    <a:masterClrMapping/>
  </p:clrMapOvr>
  <p:transition spd="med" advClick="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p85"/>
          <p:cNvSpPr txBox="1">
            <a:spLocks noGrp="1"/>
          </p:cNvSpPr>
          <p:nvPr>
            <p:ph type="title"/>
          </p:nvPr>
        </p:nvSpPr>
        <p:spPr>
          <a:xfrm>
            <a:off x="275505" y="307030"/>
            <a:ext cx="8289757" cy="717423"/>
          </a:xfrm>
          <a:prstGeom prst="rect">
            <a:avLst/>
          </a:prstGeom>
          <a:noFill/>
          <a:ln>
            <a:noFill/>
          </a:ln>
        </p:spPr>
        <p:txBody>
          <a:bodyPr spcFirstLastPara="1" wrap="square" lIns="68575" tIns="34275" rIns="68575" bIns="34275" anchor="b" anchorCtr="0">
            <a:noAutofit/>
          </a:bodyPr>
          <a:lstStyle/>
          <a:p>
            <a:pPr lvl="0">
              <a:buSzPts val="2600"/>
            </a:pPr>
            <a:r>
              <a:rPr lang="de-DE" sz="2400" dirty="0">
                <a:solidFill>
                  <a:schemeClr val="accent1"/>
                </a:solidFill>
              </a:rPr>
              <a:t>FORTSCHRITTLICHE STANDARDBEARBEITUNGSTOOLS</a:t>
            </a:r>
            <a:endParaRPr sz="2100" dirty="0">
              <a:solidFill>
                <a:schemeClr val="accent1"/>
              </a:solidFill>
            </a:endParaRPr>
          </a:p>
        </p:txBody>
      </p:sp>
      <p:sp>
        <p:nvSpPr>
          <p:cNvPr id="962" name="Google Shape;962;p85"/>
          <p:cNvSpPr txBox="1">
            <a:spLocks noGrp="1"/>
          </p:cNvSpPr>
          <p:nvPr>
            <p:ph type="subTitle" idx="1"/>
          </p:nvPr>
        </p:nvSpPr>
        <p:spPr>
          <a:xfrm>
            <a:off x="294307" y="997326"/>
            <a:ext cx="7887025" cy="591749"/>
          </a:xfrm>
          <a:prstGeom prst="rect">
            <a:avLst/>
          </a:prstGeom>
          <a:noFill/>
          <a:ln>
            <a:noFill/>
          </a:ln>
        </p:spPr>
        <p:txBody>
          <a:bodyPr spcFirstLastPara="1" wrap="square" lIns="68575" tIns="34275" rIns="68575" bIns="34275" anchor="t" anchorCtr="0">
            <a:noAutofit/>
          </a:bodyPr>
          <a:lstStyle/>
          <a:p>
            <a:pPr marL="0" lvl="0" indent="0" algn="l">
              <a:spcBef>
                <a:spcPts val="0"/>
              </a:spcBef>
            </a:pPr>
            <a:r>
              <a:rPr lang="de-DE" b="1" dirty="0">
                <a:solidFill>
                  <a:srgbClr val="000000"/>
                </a:solidFill>
              </a:rPr>
              <a:t>Der VideoManager bietet standardmäßig fortschrittliche Bearbeitungstools, </a:t>
            </a:r>
            <a:br>
              <a:rPr lang="de-DE" b="1" dirty="0">
                <a:solidFill>
                  <a:srgbClr val="000000"/>
                </a:solidFill>
              </a:rPr>
            </a:br>
            <a:r>
              <a:rPr lang="de-DE" b="1" dirty="0">
                <a:solidFill>
                  <a:srgbClr val="000000"/>
                </a:solidFill>
              </a:rPr>
              <a:t>ohne zusätzliche Kosten oder Schulungsanforderungen </a:t>
            </a:r>
            <a:endParaRPr b="1" dirty="0">
              <a:solidFill>
                <a:srgbClr val="000000"/>
              </a:solidFill>
            </a:endParaRPr>
          </a:p>
        </p:txBody>
      </p:sp>
      <p:pic>
        <p:nvPicPr>
          <p:cNvPr id="963" name="Google Shape;963;p85" descr="Redaction.jpg"/>
          <p:cNvPicPr preferRelativeResize="0">
            <a:picLocks noGrp="1"/>
          </p:cNvPicPr>
          <p:nvPr>
            <p:ph type="pic" idx="2"/>
          </p:nvPr>
        </p:nvPicPr>
        <p:blipFill rotWithShape="1">
          <a:blip r:embed="rId3" cstate="print">
            <a:alphaModFix/>
          </a:blip>
          <a:srcRect/>
          <a:stretch/>
        </p:blipFill>
        <p:spPr>
          <a:xfrm>
            <a:off x="4651199" y="1493044"/>
            <a:ext cx="4035601" cy="3063716"/>
          </a:xfrm>
          <a:prstGeom prst="rect">
            <a:avLst/>
          </a:prstGeom>
          <a:noFill/>
          <a:ln>
            <a:noFill/>
          </a:ln>
        </p:spPr>
      </p:pic>
      <p:sp>
        <p:nvSpPr>
          <p:cNvPr id="964" name="Google Shape;964;p85"/>
          <p:cNvSpPr txBox="1">
            <a:spLocks noGrp="1"/>
          </p:cNvSpPr>
          <p:nvPr>
            <p:ph type="body" idx="3"/>
          </p:nvPr>
        </p:nvSpPr>
        <p:spPr>
          <a:xfrm>
            <a:off x="298425" y="1607164"/>
            <a:ext cx="4017674"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Videobearbeitungstools </a:t>
            </a:r>
            <a:endParaRPr b="1" dirty="0">
              <a:solidFill>
                <a:schemeClr val="accent3"/>
              </a:solidFill>
              <a:latin typeface="Arial" pitchFamily="34" charset="0"/>
              <a:ea typeface="Arial"/>
              <a:cs typeface="Arial" pitchFamily="34" charset="0"/>
              <a:sym typeface="Arial"/>
            </a:endParaRPr>
          </a:p>
        </p:txBody>
      </p:sp>
      <p:sp>
        <p:nvSpPr>
          <p:cNvPr id="965" name="Google Shape;965;p85"/>
          <p:cNvSpPr txBox="1">
            <a:spLocks noGrp="1"/>
          </p:cNvSpPr>
          <p:nvPr>
            <p:ph type="body" idx="4"/>
          </p:nvPr>
        </p:nvSpPr>
        <p:spPr>
          <a:xfrm>
            <a:off x="298425" y="1877206"/>
            <a:ext cx="4109314" cy="2849571"/>
          </a:xfrm>
          <a:prstGeom prst="rect">
            <a:avLst/>
          </a:prstGeom>
          <a:noFill/>
          <a:ln>
            <a:noFill/>
          </a:ln>
        </p:spPr>
        <p:txBody>
          <a:bodyPr spcFirstLastPara="1" wrap="square" lIns="68575" tIns="34275" rIns="68575" bIns="34275" anchor="t" anchorCtr="0">
            <a:noAutofit/>
          </a:bodyPr>
          <a:lstStyle/>
          <a:p>
            <a:pPr marL="0" lvl="0" indent="0">
              <a:spcBef>
                <a:spcPts val="0"/>
              </a:spcBef>
              <a:buSzPts val="1203"/>
            </a:pPr>
            <a:r>
              <a:rPr lang="de-DE" dirty="0">
                <a:solidFill>
                  <a:srgbClr val="000000"/>
                </a:solidFill>
                <a:latin typeface="Arial" pitchFamily="34" charset="0"/>
                <a:cs typeface="Arial" pitchFamily="34" charset="0"/>
              </a:rPr>
              <a:t>Videoaufnahme zu lang? Unbeteiligte Zuschauer im Hintergrund? Vertrauliche Informationen? Zweite Meinung gefragt? Mit dem VideoManager können Sie dank unserer fortschrittlichen und einfach zu nutzenden Bearbeitungsfunktionen all diese Probleme umgehen. Hierzu gehören: </a:t>
            </a:r>
            <a:endParaRPr dirty="0">
              <a:solidFill>
                <a:srgbClr val="000000"/>
              </a:solidFill>
              <a:latin typeface="Arial" pitchFamily="34" charset="0"/>
              <a:ea typeface="Arial"/>
              <a:cs typeface="Arial" pitchFamily="34" charset="0"/>
              <a:sym typeface="Arial"/>
            </a:endParaRPr>
          </a:p>
          <a:p>
            <a:pPr marL="214112" lvl="0" indent="-214112">
              <a:lnSpc>
                <a:spcPct val="100000"/>
              </a:lnSpc>
              <a:buSzPts val="1203"/>
              <a:buFont typeface="Arial"/>
              <a:buChar char="•"/>
            </a:pPr>
            <a:r>
              <a:rPr lang="de-DE" b="1" dirty="0">
                <a:solidFill>
                  <a:schemeClr val="tx1">
                    <a:lumMod val="50000"/>
                  </a:schemeClr>
                </a:solidFill>
                <a:latin typeface="Arial" pitchFamily="34" charset="0"/>
                <a:cs typeface="Arial" pitchFamily="34" charset="0"/>
              </a:rPr>
              <a:t>Redigieren </a:t>
            </a:r>
            <a:r>
              <a:rPr lang="en-US" dirty="0">
                <a:solidFill>
                  <a:schemeClr val="tx1">
                    <a:lumMod val="50000"/>
                  </a:schemeClr>
                </a:solidFill>
                <a:latin typeface="Arial" pitchFamily="34" charset="0"/>
                <a:ea typeface="Arial"/>
                <a:cs typeface="Arial" pitchFamily="34" charset="0"/>
                <a:sym typeface="Arial"/>
              </a:rPr>
              <a:t> – </a:t>
            </a:r>
            <a:r>
              <a:rPr lang="de-DE" dirty="0">
                <a:solidFill>
                  <a:schemeClr val="tx1">
                    <a:lumMod val="50000"/>
                  </a:schemeClr>
                </a:solidFill>
                <a:latin typeface="Arial" pitchFamily="34" charset="0"/>
                <a:cs typeface="Arial" pitchFamily="34" charset="0"/>
              </a:rPr>
              <a:t>Schützen Sie die Identität einzelner Personen oder vertrauliche Bilder, indem Sie mit ein paar Klicks das Element oder den Hintergrund eines Bildes verwischen </a:t>
            </a:r>
            <a:endParaRPr dirty="0">
              <a:solidFill>
                <a:schemeClr val="tx1">
                  <a:lumMod val="50000"/>
                </a:schemeClr>
              </a:solidFill>
              <a:latin typeface="Arial" pitchFamily="34" charset="0"/>
              <a:ea typeface="Arial"/>
              <a:cs typeface="Arial" pitchFamily="34" charset="0"/>
              <a:sym typeface="Arial"/>
            </a:endParaRPr>
          </a:p>
          <a:p>
            <a:pPr marL="214112" lvl="0" indent="-214112">
              <a:lnSpc>
                <a:spcPct val="100000"/>
              </a:lnSpc>
              <a:buSzPts val="1203"/>
              <a:buFont typeface="Arial"/>
              <a:buChar char="•"/>
            </a:pPr>
            <a:r>
              <a:rPr lang="de-DE" b="1" dirty="0">
                <a:solidFill>
                  <a:schemeClr val="tx1">
                    <a:lumMod val="50000"/>
                  </a:schemeClr>
                </a:solidFill>
                <a:latin typeface="Arial" pitchFamily="34" charset="0"/>
                <a:cs typeface="Arial" pitchFamily="34" charset="0"/>
              </a:rPr>
              <a:t>Schneiden </a:t>
            </a:r>
            <a:r>
              <a:rPr lang="en-US" dirty="0">
                <a:solidFill>
                  <a:schemeClr val="tx1">
                    <a:lumMod val="50000"/>
                  </a:schemeClr>
                </a:solidFill>
                <a:latin typeface="Arial" pitchFamily="34" charset="0"/>
                <a:ea typeface="Arial"/>
                <a:cs typeface="Arial" pitchFamily="34" charset="0"/>
                <a:sym typeface="Arial"/>
              </a:rPr>
              <a:t>– </a:t>
            </a:r>
            <a:r>
              <a:rPr lang="de-DE" dirty="0">
                <a:solidFill>
                  <a:schemeClr val="tx1">
                    <a:lumMod val="50000"/>
                  </a:schemeClr>
                </a:solidFill>
                <a:latin typeface="Arial" pitchFamily="34" charset="0"/>
                <a:cs typeface="Arial" pitchFamily="34" charset="0"/>
              </a:rPr>
              <a:t>Schneiden Sie lange Videos schnell und einfach auf das relevante Videomaterial zusammen </a:t>
            </a:r>
            <a:endParaRPr dirty="0">
              <a:solidFill>
                <a:schemeClr val="tx1">
                  <a:lumMod val="50000"/>
                </a:schemeClr>
              </a:solidFill>
              <a:latin typeface="Arial" pitchFamily="34" charset="0"/>
              <a:ea typeface="Arial"/>
              <a:cs typeface="Arial" pitchFamily="34" charset="0"/>
              <a:sym typeface="Arial"/>
            </a:endParaRPr>
          </a:p>
          <a:p>
            <a:pPr marL="214112" lvl="0" indent="-214112">
              <a:lnSpc>
                <a:spcPct val="100000"/>
              </a:lnSpc>
              <a:buSzPts val="1203"/>
              <a:buFont typeface="Arial"/>
              <a:buChar char="•"/>
            </a:pPr>
            <a:r>
              <a:rPr lang="de-DE" b="1" dirty="0">
                <a:solidFill>
                  <a:schemeClr val="tx1">
                    <a:lumMod val="50000"/>
                  </a:schemeClr>
                </a:solidFill>
                <a:latin typeface="Arial" pitchFamily="34" charset="0"/>
                <a:cs typeface="Arial" pitchFamily="34" charset="0"/>
              </a:rPr>
              <a:t>Weitergeben</a:t>
            </a:r>
            <a:r>
              <a:rPr lang="en-US" dirty="0">
                <a:solidFill>
                  <a:schemeClr val="tx1">
                    <a:lumMod val="50000"/>
                  </a:schemeClr>
                </a:solidFill>
                <a:latin typeface="Arial" pitchFamily="34" charset="0"/>
                <a:ea typeface="Arial"/>
                <a:cs typeface="Arial" pitchFamily="34" charset="0"/>
                <a:sym typeface="Arial"/>
              </a:rPr>
              <a:t>– </a:t>
            </a:r>
            <a:r>
              <a:rPr lang="de-DE" dirty="0">
                <a:solidFill>
                  <a:schemeClr val="tx1">
                    <a:lumMod val="50000"/>
                  </a:schemeClr>
                </a:solidFill>
                <a:latin typeface="Arial" pitchFamily="34" charset="0"/>
                <a:cs typeface="Arial" pitchFamily="34" charset="0"/>
              </a:rPr>
              <a:t>Über Web-Link oder den VideoManager können Sie Ihr Videomaterial sicher an Kollegen oder Partnerorganisationen weitergeben </a:t>
            </a:r>
            <a:endParaRPr dirty="0">
              <a:solidFill>
                <a:srgbClr val="363738"/>
              </a:solidFill>
              <a:latin typeface="Arial"/>
              <a:ea typeface="Arial"/>
              <a:cs typeface="Arial"/>
              <a:sym typeface="Arial"/>
            </a:endParaRPr>
          </a:p>
          <a:p>
            <a:pPr marL="0" lvl="0" indent="0">
              <a:lnSpc>
                <a:spcPct val="100000"/>
              </a:lnSpc>
              <a:buSzPts val="1203"/>
            </a:pPr>
            <a:r>
              <a:rPr lang="de-DE" b="1" dirty="0">
                <a:solidFill>
                  <a:schemeClr val="tx1">
                    <a:lumMod val="50000"/>
                  </a:schemeClr>
                </a:solidFill>
                <a:latin typeface="Arial" pitchFamily="34" charset="0"/>
                <a:cs typeface="Arial" pitchFamily="34" charset="0"/>
              </a:rPr>
              <a:t>Achtung: Der VideoManager überschreibt oder ändert NIEMALS das Originalvideomaterial, sodass die Beweismittel-integrität jederzeit erhalten bleibt. </a:t>
            </a:r>
            <a:endParaRPr lang="de-DE" b="1" dirty="0">
              <a:solidFill>
                <a:schemeClr val="tx1">
                  <a:lumMod val="50000"/>
                </a:schemeClr>
              </a:solidFill>
              <a:latin typeface="Arial" pitchFamily="34" charset="0"/>
              <a:ea typeface="Arial"/>
              <a:cs typeface="Arial" pitchFamily="34" charset="0"/>
              <a:sym typeface="Arial"/>
            </a:endParaRPr>
          </a:p>
          <a:p>
            <a:pPr marL="214112" lvl="0" indent="-137753" algn="l" rtl="0">
              <a:lnSpc>
                <a:spcPct val="90000"/>
              </a:lnSpc>
              <a:spcBef>
                <a:spcPts val="750"/>
              </a:spcBef>
              <a:spcAft>
                <a:spcPts val="0"/>
              </a:spcAft>
              <a:buSzPts val="1203"/>
              <a:buFont typeface="Arial"/>
              <a:buNone/>
            </a:pPr>
            <a:endParaRPr dirty="0">
              <a:solidFill>
                <a:srgbClr val="363738"/>
              </a:solidFill>
              <a:latin typeface="Arial"/>
              <a:ea typeface="Arial"/>
              <a:cs typeface="Arial"/>
              <a:sym typeface="Arial"/>
            </a:endParaRPr>
          </a:p>
          <a:p>
            <a:pPr marL="0" lvl="0" indent="0" algn="l" rtl="0">
              <a:lnSpc>
                <a:spcPct val="90000"/>
              </a:lnSpc>
              <a:spcBef>
                <a:spcPts val="750"/>
              </a:spcBef>
              <a:spcAft>
                <a:spcPts val="0"/>
              </a:spcAft>
              <a:buSzPts val="1203"/>
              <a:buNone/>
            </a:pPr>
            <a:endParaRPr dirty="0">
              <a:solidFill>
                <a:srgbClr val="363738"/>
              </a:solidFill>
              <a:latin typeface="Arial"/>
              <a:ea typeface="Arial"/>
              <a:cs typeface="Arial"/>
              <a:sym typeface="Arial"/>
            </a:endParaRPr>
          </a:p>
        </p:txBody>
      </p:sp>
      <p:pic>
        <p:nvPicPr>
          <p:cNvPr id="966" name="Google Shape;966;p85" descr="Edesix_Logo_White.png"/>
          <p:cNvPicPr preferRelativeResize="0"/>
          <p:nvPr/>
        </p:nvPicPr>
        <p:blipFill rotWithShape="1">
          <a:blip r:embed="rId4" cstate="print">
            <a:alphaModFix/>
          </a:blip>
          <a:srcRect/>
          <a:stretch/>
        </p:blipFill>
        <p:spPr>
          <a:xfrm>
            <a:off x="7613548" y="4589973"/>
            <a:ext cx="1429516" cy="435757"/>
          </a:xfrm>
          <a:prstGeom prst="rect">
            <a:avLst/>
          </a:prstGeom>
          <a:noFill/>
          <a:ln>
            <a:noFill/>
          </a:ln>
        </p:spPr>
      </p:pic>
      <p:pic>
        <p:nvPicPr>
          <p:cNvPr id="967" name="Google Shape;967;p85"/>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1"/>
        <p:cNvGrpSpPr/>
        <p:nvPr/>
      </p:nvGrpSpPr>
      <p:grpSpPr>
        <a:xfrm>
          <a:off x="0" y="0"/>
          <a:ext cx="0" cy="0"/>
          <a:chOff x="0" y="0"/>
          <a:chExt cx="0" cy="0"/>
        </a:xfrm>
      </p:grpSpPr>
      <p:sp>
        <p:nvSpPr>
          <p:cNvPr id="972" name="Google Shape;972;p86"/>
          <p:cNvSpPr txBox="1">
            <a:spLocks noGrp="1"/>
          </p:cNvSpPr>
          <p:nvPr>
            <p:ph type="title"/>
          </p:nvPr>
        </p:nvSpPr>
        <p:spPr>
          <a:xfrm>
            <a:off x="271033" y="225346"/>
            <a:ext cx="8229600" cy="429348"/>
          </a:xfrm>
          <a:prstGeom prst="rect">
            <a:avLst/>
          </a:prstGeom>
          <a:noFill/>
          <a:ln>
            <a:noFill/>
          </a:ln>
        </p:spPr>
        <p:txBody>
          <a:bodyPr spcFirstLastPara="1" wrap="square" lIns="68575" tIns="34275" rIns="68575" bIns="34275" anchor="b" anchorCtr="0">
            <a:noAutofit/>
          </a:bodyPr>
          <a:lstStyle/>
          <a:p>
            <a:pPr marL="0" lvl="0" indent="0" algn="l" rtl="0">
              <a:lnSpc>
                <a:spcPct val="90000"/>
              </a:lnSpc>
              <a:spcBef>
                <a:spcPts val="0"/>
              </a:spcBef>
              <a:spcAft>
                <a:spcPts val="0"/>
              </a:spcAft>
              <a:buClr>
                <a:srgbClr val="6D6E71"/>
              </a:buClr>
              <a:buSzPts val="2600"/>
              <a:buFont typeface="Arial Black"/>
              <a:buNone/>
            </a:pPr>
            <a:r>
              <a:rPr lang="en-US" sz="2100" dirty="0">
                <a:solidFill>
                  <a:srgbClr val="FF8200"/>
                </a:solidFill>
              </a:rPr>
              <a:t>ONSTREAM-VMS-INTEGRATION </a:t>
            </a:r>
            <a:endParaRPr sz="2100" b="1" dirty="0">
              <a:solidFill>
                <a:srgbClr val="FF8200"/>
              </a:solidFill>
            </a:endParaRPr>
          </a:p>
        </p:txBody>
      </p:sp>
      <p:sp>
        <p:nvSpPr>
          <p:cNvPr id="973" name="Google Shape;973;p86"/>
          <p:cNvSpPr txBox="1">
            <a:spLocks noGrp="1"/>
          </p:cNvSpPr>
          <p:nvPr>
            <p:ph type="subTitle" idx="1"/>
          </p:nvPr>
        </p:nvSpPr>
        <p:spPr>
          <a:xfrm>
            <a:off x="276384" y="682339"/>
            <a:ext cx="8218898" cy="778620"/>
          </a:xfrm>
          <a:prstGeom prst="rect">
            <a:avLst/>
          </a:prstGeom>
          <a:noFill/>
          <a:ln>
            <a:noFill/>
          </a:ln>
        </p:spPr>
        <p:txBody>
          <a:bodyPr spcFirstLastPara="1" wrap="square" lIns="68575" tIns="34275" rIns="68575" bIns="34275" anchor="t" anchorCtr="0">
            <a:noAutofit/>
          </a:bodyPr>
          <a:lstStyle/>
          <a:p>
            <a:pPr marL="0" lvl="0" indent="0" algn="l">
              <a:spcBef>
                <a:spcPts val="0"/>
              </a:spcBef>
            </a:pPr>
            <a:r>
              <a:rPr lang="de-DE" b="1" dirty="0">
                <a:solidFill>
                  <a:schemeClr val="tx1">
                    <a:lumMod val="50000"/>
                  </a:schemeClr>
                </a:solidFill>
              </a:rPr>
              <a:t>Erhöhen Sie die Reichweite und Effizienz von fest installierten IP-Kameras mit einer ONStream-Bodycam-Integration. Mit ONStream können Sie in einem ONVIF-kompatiblen Videomanagementsystem (VMS) VideoBadge- und VideoTag-Bodycams gemeinsam mit fest installierten Kameras verwalten. </a:t>
            </a:r>
            <a:endParaRPr b="1" dirty="0">
              <a:solidFill>
                <a:schemeClr val="tx1">
                  <a:lumMod val="50000"/>
                </a:schemeClr>
              </a:solidFill>
            </a:endParaRPr>
          </a:p>
        </p:txBody>
      </p:sp>
      <p:sp>
        <p:nvSpPr>
          <p:cNvPr id="974" name="Google Shape;974;p86"/>
          <p:cNvSpPr txBox="1">
            <a:spLocks noGrp="1"/>
          </p:cNvSpPr>
          <p:nvPr>
            <p:ph type="body" idx="3"/>
          </p:nvPr>
        </p:nvSpPr>
        <p:spPr>
          <a:xfrm>
            <a:off x="287730" y="1728059"/>
            <a:ext cx="3865604"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Merkmale der ONStream-VMS-Integration </a:t>
            </a:r>
            <a:endParaRPr b="1" dirty="0">
              <a:solidFill>
                <a:schemeClr val="accent3"/>
              </a:solidFill>
              <a:latin typeface="Arial" pitchFamily="34" charset="0"/>
              <a:ea typeface="Arial"/>
              <a:cs typeface="Arial" pitchFamily="34" charset="0"/>
              <a:sym typeface="Arial"/>
            </a:endParaRPr>
          </a:p>
        </p:txBody>
      </p:sp>
      <p:sp>
        <p:nvSpPr>
          <p:cNvPr id="975" name="Google Shape;975;p86"/>
          <p:cNvSpPr txBox="1">
            <a:spLocks noGrp="1"/>
          </p:cNvSpPr>
          <p:nvPr>
            <p:ph type="body" idx="4"/>
          </p:nvPr>
        </p:nvSpPr>
        <p:spPr>
          <a:xfrm>
            <a:off x="303776" y="2013917"/>
            <a:ext cx="3141574" cy="2770257"/>
          </a:xfrm>
          <a:prstGeom prst="rect">
            <a:avLst/>
          </a:prstGeom>
          <a:noFill/>
          <a:ln>
            <a:noFill/>
          </a:ln>
        </p:spPr>
        <p:txBody>
          <a:bodyPr spcFirstLastPara="1" wrap="square" lIns="68575" tIns="34275" rIns="68575" bIns="34275" anchor="t" anchorCtr="0">
            <a:noAutofit/>
          </a:bodyPr>
          <a:lstStyle/>
          <a:p>
            <a:pPr marL="180975" lvl="0" indent="-180975">
              <a:buFont typeface="Arial"/>
              <a:buChar char="•"/>
            </a:pPr>
            <a:r>
              <a:rPr lang="de-DE" sz="1050" dirty="0">
                <a:solidFill>
                  <a:srgbClr val="000000"/>
                </a:solidFill>
                <a:latin typeface="Arial" pitchFamily="34" charset="0"/>
                <a:cs typeface="Arial" pitchFamily="34" charset="0"/>
              </a:rPr>
              <a:t>Einheitliches Sicherheits- und Überwachungs-System an einem zentralen Standort. </a:t>
            </a:r>
          </a:p>
          <a:p>
            <a:pPr marL="180975" lvl="0" indent="-180975">
              <a:buFont typeface="Arial"/>
              <a:buChar char="•"/>
            </a:pPr>
            <a:r>
              <a:rPr lang="de-DE" sz="1050" dirty="0">
                <a:solidFill>
                  <a:srgbClr val="000000"/>
                </a:solidFill>
                <a:latin typeface="Arial" pitchFamily="34" charset="0"/>
                <a:cs typeface="Arial" pitchFamily="34" charset="0"/>
              </a:rPr>
              <a:t>Das Videomaterial der Bodycams ergänzt das Videomaterial der fest installierten IP-Kameras durch Kontextdetails aus mobiler Ich-Perspektive. </a:t>
            </a:r>
          </a:p>
          <a:p>
            <a:pPr marL="180975" lvl="0" indent="-180975">
              <a:buFont typeface="Arial"/>
              <a:buChar char="•"/>
            </a:pPr>
            <a:r>
              <a:rPr lang="de-DE" sz="1050" dirty="0">
                <a:solidFill>
                  <a:srgbClr val="000000"/>
                </a:solidFill>
                <a:latin typeface="Arial" pitchFamily="34" charset="0"/>
                <a:cs typeface="Arial" pitchFamily="34" charset="0"/>
              </a:rPr>
              <a:t>Fortschrittliche VideoManager-Funktionen, wie z. B. RFID-Touchzuweisung und modernste Videobearbeitung. </a:t>
            </a:r>
          </a:p>
          <a:p>
            <a:pPr marL="180975" lvl="0" indent="-180975">
              <a:buFont typeface="Arial"/>
              <a:buChar char="•"/>
            </a:pPr>
            <a:r>
              <a:rPr lang="de-DE" sz="1050" dirty="0">
                <a:solidFill>
                  <a:srgbClr val="000000"/>
                </a:solidFill>
                <a:latin typeface="Arial" pitchFamily="34" charset="0"/>
                <a:cs typeface="Arial" pitchFamily="34" charset="0"/>
              </a:rPr>
              <a:t>Aufzeichnung von Live-Streams als Beweis, der dann sicher an Drittparteien wie z. B. die Polizei weitergegeben werden kann. </a:t>
            </a:r>
            <a:br>
              <a:rPr lang="en-US" sz="1050" dirty="0">
                <a:solidFill>
                  <a:srgbClr val="000000"/>
                </a:solidFill>
                <a:latin typeface="Arial" pitchFamily="34" charset="0"/>
                <a:ea typeface="Arial"/>
                <a:cs typeface="Arial" pitchFamily="34" charset="0"/>
                <a:sym typeface="Arial"/>
              </a:rPr>
            </a:br>
            <a:endParaRPr sz="1050" dirty="0">
              <a:solidFill>
                <a:srgbClr val="000000"/>
              </a:solidFill>
              <a:latin typeface="Arial" pitchFamily="34" charset="0"/>
              <a:ea typeface="Arial"/>
              <a:cs typeface="Arial" pitchFamily="34" charset="0"/>
              <a:sym typeface="Arial"/>
            </a:endParaRPr>
          </a:p>
          <a:p>
            <a:pPr marL="213834" lvl="0" indent="-131284" algn="l" rtl="0">
              <a:spcAft>
                <a:spcPts val="0"/>
              </a:spcAft>
              <a:buSzPts val="1300"/>
              <a:buFont typeface="Arial"/>
              <a:buNone/>
            </a:pPr>
            <a:endParaRPr sz="1050" dirty="0">
              <a:solidFill>
                <a:srgbClr val="000000"/>
              </a:solidFill>
              <a:latin typeface="Arial" pitchFamily="34" charset="0"/>
              <a:ea typeface="Arial"/>
              <a:cs typeface="Arial" pitchFamily="34" charset="0"/>
              <a:sym typeface="Arial"/>
            </a:endParaRPr>
          </a:p>
        </p:txBody>
      </p:sp>
      <p:pic>
        <p:nvPicPr>
          <p:cNvPr id="976" name="Google Shape;976;p86"/>
          <p:cNvPicPr preferRelativeResize="0"/>
          <p:nvPr/>
        </p:nvPicPr>
        <p:blipFill rotWithShape="1">
          <a:blip r:embed="rId3" cstate="print">
            <a:alphaModFix/>
          </a:blip>
          <a:srcRect/>
          <a:stretch/>
        </p:blipFill>
        <p:spPr>
          <a:xfrm>
            <a:off x="3680034" y="2060143"/>
            <a:ext cx="5031956" cy="1938752"/>
          </a:xfrm>
          <a:prstGeom prst="rect">
            <a:avLst/>
          </a:prstGeom>
          <a:noFill/>
          <a:ln>
            <a:noFill/>
          </a:ln>
        </p:spPr>
      </p:pic>
      <p:pic>
        <p:nvPicPr>
          <p:cNvPr id="977" name="Google Shape;977;p86" descr="Edesix_Logo_White.png"/>
          <p:cNvPicPr preferRelativeResize="0"/>
          <p:nvPr/>
        </p:nvPicPr>
        <p:blipFill rotWithShape="1">
          <a:blip r:embed="rId4" cstate="print">
            <a:alphaModFix/>
          </a:blip>
          <a:srcRect/>
          <a:stretch/>
        </p:blipFill>
        <p:spPr>
          <a:xfrm>
            <a:off x="7613548" y="4589973"/>
            <a:ext cx="1429516" cy="435757"/>
          </a:xfrm>
          <a:prstGeom prst="rect">
            <a:avLst/>
          </a:prstGeom>
          <a:noFill/>
          <a:ln>
            <a:noFill/>
          </a:ln>
        </p:spPr>
      </p:pic>
      <p:pic>
        <p:nvPicPr>
          <p:cNvPr id="978" name="Google Shape;978;p86"/>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
        <p:nvSpPr>
          <p:cNvPr id="9" name="TextBox 8"/>
          <p:cNvSpPr txBox="1"/>
          <p:nvPr/>
        </p:nvSpPr>
        <p:spPr>
          <a:xfrm>
            <a:off x="3753851" y="3043994"/>
            <a:ext cx="842212" cy="261610"/>
          </a:xfrm>
          <a:prstGeom prst="rect">
            <a:avLst/>
          </a:prstGeom>
          <a:solidFill>
            <a:schemeClr val="bg1"/>
          </a:solidFill>
        </p:spPr>
        <p:txBody>
          <a:bodyPr wrap="square" rtlCol="0">
            <a:spAutoFit/>
          </a:bodyPr>
          <a:lstStyle/>
          <a:p>
            <a:r>
              <a:rPr lang="de-DE" sz="1100" dirty="0"/>
              <a:t>Bodycams</a:t>
            </a:r>
            <a:endParaRPr lang="en-GB" sz="1100" dirty="0"/>
          </a:p>
        </p:txBody>
      </p:sp>
      <p:sp>
        <p:nvSpPr>
          <p:cNvPr id="10" name="TextBox 9"/>
          <p:cNvSpPr txBox="1"/>
          <p:nvPr/>
        </p:nvSpPr>
        <p:spPr>
          <a:xfrm>
            <a:off x="5825877" y="2797953"/>
            <a:ext cx="854171" cy="349702"/>
          </a:xfrm>
          <a:prstGeom prst="rect">
            <a:avLst/>
          </a:prstGeom>
          <a:solidFill>
            <a:schemeClr val="bg1"/>
          </a:solidFill>
        </p:spPr>
        <p:txBody>
          <a:bodyPr wrap="square" lIns="36000" tIns="36000" rIns="36000" bIns="36000" rtlCol="0">
            <a:spAutoFit/>
          </a:bodyPr>
          <a:lstStyle/>
          <a:p>
            <a:r>
              <a:rPr lang="de-DE" sz="900" dirty="0"/>
              <a:t>VideoManager mit ONStream</a:t>
            </a:r>
            <a:endParaRPr lang="en-GB" sz="900" dirty="0"/>
          </a:p>
        </p:txBody>
      </p:sp>
      <p:sp>
        <p:nvSpPr>
          <p:cNvPr id="11" name="TextBox 10"/>
          <p:cNvSpPr txBox="1"/>
          <p:nvPr/>
        </p:nvSpPr>
        <p:spPr>
          <a:xfrm>
            <a:off x="6541867" y="2669929"/>
            <a:ext cx="1479884" cy="215444"/>
          </a:xfrm>
          <a:prstGeom prst="rect">
            <a:avLst/>
          </a:prstGeom>
          <a:solidFill>
            <a:schemeClr val="bg1"/>
          </a:solidFill>
        </p:spPr>
        <p:txBody>
          <a:bodyPr wrap="square" rtlCol="0">
            <a:spAutoFit/>
          </a:bodyPr>
          <a:lstStyle/>
          <a:p>
            <a:r>
              <a:rPr lang="de-DE" sz="800" dirty="0"/>
              <a:t>Fest installierte IP-Kameras</a:t>
            </a:r>
            <a:endParaRPr lang="en-GB" sz="800" dirty="0"/>
          </a:p>
        </p:txBody>
      </p:sp>
    </p:spTree>
  </p:cSld>
  <p:clrMapOvr>
    <a:masterClrMapping/>
  </p:clrMapOvr>
  <p:transition spd="med" advClick="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87"/>
          <p:cNvSpPr txBox="1">
            <a:spLocks noGrp="1"/>
          </p:cNvSpPr>
          <p:nvPr>
            <p:ph type="title"/>
          </p:nvPr>
        </p:nvSpPr>
        <p:spPr>
          <a:xfrm>
            <a:off x="275508" y="151006"/>
            <a:ext cx="8229600" cy="811431"/>
          </a:xfrm>
          <a:prstGeom prst="rect">
            <a:avLst/>
          </a:prstGeom>
          <a:noFill/>
          <a:ln>
            <a:noFill/>
          </a:ln>
        </p:spPr>
        <p:txBody>
          <a:bodyPr spcFirstLastPara="1" wrap="square" lIns="68575" tIns="34275" rIns="68575" bIns="34275" anchor="b" anchorCtr="0">
            <a:noAutofit/>
          </a:bodyPr>
          <a:lstStyle/>
          <a:p>
            <a:pPr lvl="0">
              <a:buSzPts val="2600"/>
            </a:pPr>
            <a:r>
              <a:rPr lang="de-DE" sz="2400" dirty="0">
                <a:solidFill>
                  <a:schemeClr val="accent1"/>
                </a:solidFill>
              </a:rPr>
              <a:t>ZUBEHÖR, VORRICHTUNGEN </a:t>
            </a:r>
            <a:br>
              <a:rPr lang="de-DE" sz="2400" dirty="0">
                <a:solidFill>
                  <a:schemeClr val="accent1"/>
                </a:solidFill>
              </a:rPr>
            </a:br>
            <a:r>
              <a:rPr lang="de-DE" sz="2400" dirty="0">
                <a:solidFill>
                  <a:schemeClr val="accent1"/>
                </a:solidFill>
              </a:rPr>
              <a:t>UND HALTERUNGEN</a:t>
            </a:r>
            <a:endParaRPr sz="2100" dirty="0">
              <a:solidFill>
                <a:schemeClr val="accent1"/>
              </a:solidFill>
            </a:endParaRPr>
          </a:p>
        </p:txBody>
      </p:sp>
      <p:sp>
        <p:nvSpPr>
          <p:cNvPr id="984" name="Google Shape;984;p87"/>
          <p:cNvSpPr txBox="1">
            <a:spLocks noGrp="1"/>
          </p:cNvSpPr>
          <p:nvPr>
            <p:ph type="subTitle" idx="1"/>
          </p:nvPr>
        </p:nvSpPr>
        <p:spPr>
          <a:xfrm>
            <a:off x="300200" y="901526"/>
            <a:ext cx="7639425" cy="591749"/>
          </a:xfrm>
          <a:prstGeom prst="rect">
            <a:avLst/>
          </a:prstGeom>
          <a:noFill/>
          <a:ln>
            <a:noFill/>
          </a:ln>
        </p:spPr>
        <p:txBody>
          <a:bodyPr spcFirstLastPara="1" wrap="square" lIns="68575" tIns="34275" rIns="68575" bIns="34275" anchor="t" anchorCtr="0">
            <a:noAutofit/>
          </a:bodyPr>
          <a:lstStyle/>
          <a:p>
            <a:pPr marL="0" lvl="0" indent="0" algn="l">
              <a:spcBef>
                <a:spcPts val="0"/>
              </a:spcBef>
            </a:pPr>
            <a:r>
              <a:rPr lang="de-DE" b="1" dirty="0">
                <a:solidFill>
                  <a:srgbClr val="000000"/>
                </a:solidFill>
              </a:rPr>
              <a:t>Zusätzlich zur Bodycam-Lösung von Edesix ist eine Vielzahl von Zubehörteilen, Vorrichtungen und Halterungen erhältlich, die zusammen mit der Bodycam den Einsatz für alle erdenklichen Anwendungsgebiete ermöglichen </a:t>
            </a:r>
            <a:endParaRPr b="1" dirty="0">
              <a:solidFill>
                <a:srgbClr val="000000"/>
              </a:solidFill>
            </a:endParaRPr>
          </a:p>
        </p:txBody>
      </p:sp>
      <p:sp>
        <p:nvSpPr>
          <p:cNvPr id="985" name="Google Shape;985;p87"/>
          <p:cNvSpPr txBox="1">
            <a:spLocks noGrp="1"/>
          </p:cNvSpPr>
          <p:nvPr>
            <p:ph type="body" idx="3"/>
          </p:nvPr>
        </p:nvSpPr>
        <p:spPr>
          <a:xfrm>
            <a:off x="4710018" y="3682032"/>
            <a:ext cx="1935300" cy="315600"/>
          </a:xfrm>
          <a:prstGeom prst="rect">
            <a:avLst/>
          </a:prstGeom>
          <a:noFill/>
          <a:ln>
            <a:noFill/>
          </a:ln>
        </p:spPr>
        <p:txBody>
          <a:bodyPr spcFirstLastPara="1" wrap="square" lIns="68575" tIns="34275" rIns="68575" bIns="34275" anchor="t" anchorCtr="0">
            <a:noAutofit/>
          </a:bodyPr>
          <a:lstStyle/>
          <a:p>
            <a:pPr marL="0" lvl="0" indent="0" algn="l">
              <a:lnSpc>
                <a:spcPct val="110000"/>
              </a:lnSpc>
              <a:spcBef>
                <a:spcPts val="0"/>
              </a:spcBef>
            </a:pPr>
            <a:r>
              <a:rPr lang="de-DE" b="1" dirty="0">
                <a:solidFill>
                  <a:schemeClr val="accent3"/>
                </a:solidFill>
                <a:latin typeface="Arial" pitchFamily="34" charset="0"/>
                <a:cs typeface="Arial" pitchFamily="34" charset="0"/>
              </a:rPr>
              <a:t>Halterungen </a:t>
            </a:r>
            <a:endParaRPr b="1" dirty="0">
              <a:solidFill>
                <a:schemeClr val="accent3"/>
              </a:solidFill>
              <a:latin typeface="Arial" pitchFamily="34" charset="0"/>
              <a:ea typeface="Arial"/>
              <a:cs typeface="Arial" pitchFamily="34" charset="0"/>
              <a:sym typeface="Arial"/>
            </a:endParaRPr>
          </a:p>
        </p:txBody>
      </p:sp>
      <p:sp>
        <p:nvSpPr>
          <p:cNvPr id="986" name="Google Shape;986;p87"/>
          <p:cNvSpPr txBox="1">
            <a:spLocks noGrp="1"/>
          </p:cNvSpPr>
          <p:nvPr>
            <p:ph type="body" idx="4"/>
          </p:nvPr>
        </p:nvSpPr>
        <p:spPr>
          <a:xfrm>
            <a:off x="4715492" y="3885408"/>
            <a:ext cx="3306040" cy="1003500"/>
          </a:xfrm>
          <a:prstGeom prst="rect">
            <a:avLst/>
          </a:prstGeom>
          <a:noFill/>
          <a:ln>
            <a:noFill/>
          </a:ln>
        </p:spPr>
        <p:txBody>
          <a:bodyPr spcFirstLastPara="1" wrap="square" lIns="68575" tIns="34275" rIns="68575" bIns="34275" anchor="t" anchorCtr="0">
            <a:noAutofit/>
          </a:bodyPr>
          <a:lstStyle/>
          <a:p>
            <a:pPr marL="0" lvl="0" indent="0" algn="l">
              <a:spcBef>
                <a:spcPts val="0"/>
              </a:spcBef>
            </a:pPr>
            <a:r>
              <a:rPr lang="de-DE" dirty="0">
                <a:solidFill>
                  <a:schemeClr val="accent6">
                    <a:lumMod val="50000"/>
                  </a:schemeClr>
                </a:solidFill>
                <a:latin typeface="Arial" pitchFamily="34" charset="0"/>
                <a:cs typeface="Arial" pitchFamily="34" charset="0"/>
              </a:rPr>
              <a:t>Von KlickFast für Standarduniformen im Rettungsdienst bis zu Fahrrad- und Helmhalterungen bieten wir viele verschiedene Zubehörteile an, damit Sie die Bodycam optimal nutzen können.</a:t>
            </a:r>
            <a:endParaRPr dirty="0">
              <a:solidFill>
                <a:schemeClr val="accent6">
                  <a:lumMod val="50000"/>
                </a:schemeClr>
              </a:solidFill>
              <a:latin typeface="Arial" pitchFamily="34" charset="0"/>
              <a:ea typeface="Arial"/>
              <a:cs typeface="Arial" pitchFamily="34" charset="0"/>
              <a:sym typeface="Arial"/>
            </a:endParaRPr>
          </a:p>
        </p:txBody>
      </p:sp>
      <p:sp>
        <p:nvSpPr>
          <p:cNvPr id="987" name="Google Shape;987;p87"/>
          <p:cNvSpPr txBox="1">
            <a:spLocks noGrp="1"/>
          </p:cNvSpPr>
          <p:nvPr>
            <p:ph type="body" idx="7"/>
          </p:nvPr>
        </p:nvSpPr>
        <p:spPr>
          <a:xfrm>
            <a:off x="4719825" y="2625851"/>
            <a:ext cx="1935300" cy="315600"/>
          </a:xfrm>
          <a:prstGeom prst="rect">
            <a:avLst/>
          </a:prstGeom>
          <a:noFill/>
          <a:ln>
            <a:noFill/>
          </a:ln>
        </p:spPr>
        <p:txBody>
          <a:bodyPr spcFirstLastPara="1" wrap="square" lIns="68575" tIns="34275" rIns="68575" bIns="34275" anchor="t" anchorCtr="0">
            <a:noAutofit/>
          </a:bodyPr>
          <a:lstStyle/>
          <a:p>
            <a:pPr marL="0" lvl="0" indent="0" algn="l" rtl="0">
              <a:lnSpc>
                <a:spcPct val="110000"/>
              </a:lnSpc>
              <a:spcBef>
                <a:spcPts val="0"/>
              </a:spcBef>
              <a:spcAft>
                <a:spcPts val="0"/>
              </a:spcAft>
              <a:buSzPts val="1560"/>
              <a:buNone/>
            </a:pPr>
            <a:r>
              <a:rPr lang="en-US" b="1" dirty="0" err="1">
                <a:solidFill>
                  <a:srgbClr val="24135F"/>
                </a:solidFill>
                <a:latin typeface="Arial"/>
                <a:ea typeface="Arial"/>
                <a:cs typeface="Arial"/>
                <a:sym typeface="Arial"/>
              </a:rPr>
              <a:t>DockController</a:t>
            </a:r>
            <a:r>
              <a:rPr lang="en-US" b="1" dirty="0">
                <a:solidFill>
                  <a:srgbClr val="24135F"/>
                </a:solidFill>
                <a:latin typeface="Arial"/>
                <a:ea typeface="Arial"/>
                <a:cs typeface="Arial"/>
                <a:sym typeface="Arial"/>
              </a:rPr>
              <a:t> DC-200</a:t>
            </a:r>
            <a:endParaRPr b="1" dirty="0">
              <a:solidFill>
                <a:srgbClr val="24135F"/>
              </a:solidFill>
              <a:latin typeface="Arial"/>
              <a:ea typeface="Arial"/>
              <a:cs typeface="Arial"/>
              <a:sym typeface="Arial"/>
            </a:endParaRPr>
          </a:p>
        </p:txBody>
      </p:sp>
      <p:sp>
        <p:nvSpPr>
          <p:cNvPr id="988" name="Google Shape;988;p87"/>
          <p:cNvSpPr txBox="1">
            <a:spLocks noGrp="1"/>
          </p:cNvSpPr>
          <p:nvPr>
            <p:ph type="body" idx="8"/>
          </p:nvPr>
        </p:nvSpPr>
        <p:spPr>
          <a:xfrm>
            <a:off x="4718720" y="2848897"/>
            <a:ext cx="3379469" cy="704429"/>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chemeClr val="accent6">
                    <a:lumMod val="50000"/>
                  </a:schemeClr>
                </a:solidFill>
                <a:latin typeface="Arial" pitchFamily="34" charset="0"/>
                <a:cs typeface="Arial" pitchFamily="34" charset="0"/>
              </a:rPr>
              <a:t>Über einen einzigen Gigabit-Ethernet-LAN-Port können Sie gleichzeitig bis zu 84 einzelne VideoBadges sowie ein RFID-Lesegerät für einfache Badge-Zuweisung an den VideoManager anschließen.</a:t>
            </a:r>
            <a:endParaRPr dirty="0">
              <a:solidFill>
                <a:schemeClr val="accent6">
                  <a:lumMod val="50000"/>
                </a:schemeClr>
              </a:solidFill>
              <a:latin typeface="Arial" pitchFamily="34" charset="0"/>
              <a:ea typeface="Arial"/>
              <a:cs typeface="Arial" pitchFamily="34" charset="0"/>
              <a:sym typeface="Arial"/>
            </a:endParaRPr>
          </a:p>
        </p:txBody>
      </p:sp>
      <p:sp>
        <p:nvSpPr>
          <p:cNvPr id="989" name="Google Shape;989;p87"/>
          <p:cNvSpPr txBox="1">
            <a:spLocks noGrp="1"/>
          </p:cNvSpPr>
          <p:nvPr>
            <p:ph type="body" idx="9"/>
          </p:nvPr>
        </p:nvSpPr>
        <p:spPr>
          <a:xfrm>
            <a:off x="4736218" y="1716036"/>
            <a:ext cx="1935300" cy="315600"/>
          </a:xfrm>
          <a:prstGeom prst="rect">
            <a:avLst/>
          </a:prstGeom>
          <a:noFill/>
          <a:ln>
            <a:noFill/>
          </a:ln>
        </p:spPr>
        <p:txBody>
          <a:bodyPr spcFirstLastPara="1" wrap="square" lIns="68575" tIns="34275" rIns="68575" bIns="34275" anchor="t" anchorCtr="0">
            <a:noAutofit/>
          </a:bodyPr>
          <a:lstStyle/>
          <a:p>
            <a:pPr marL="0" lvl="0" indent="0">
              <a:lnSpc>
                <a:spcPct val="110000"/>
              </a:lnSpc>
              <a:spcBef>
                <a:spcPts val="0"/>
              </a:spcBef>
            </a:pPr>
            <a:r>
              <a:rPr lang="de-DE" b="1" dirty="0">
                <a:solidFill>
                  <a:schemeClr val="accent3"/>
                </a:solidFill>
                <a:latin typeface="Arial" pitchFamily="34" charset="0"/>
                <a:cs typeface="Arial" pitchFamily="34" charset="0"/>
              </a:rPr>
              <a:t>Docks und Ladegeräte </a:t>
            </a:r>
            <a:endParaRPr b="1" dirty="0">
              <a:solidFill>
                <a:schemeClr val="accent3"/>
              </a:solidFill>
              <a:latin typeface="Arial" pitchFamily="34" charset="0"/>
              <a:ea typeface="Arial"/>
              <a:cs typeface="Arial" pitchFamily="34" charset="0"/>
              <a:sym typeface="Arial"/>
            </a:endParaRPr>
          </a:p>
        </p:txBody>
      </p:sp>
      <p:sp>
        <p:nvSpPr>
          <p:cNvPr id="990" name="Google Shape;990;p87"/>
          <p:cNvSpPr txBox="1">
            <a:spLocks noGrp="1"/>
          </p:cNvSpPr>
          <p:nvPr>
            <p:ph type="body" idx="13"/>
          </p:nvPr>
        </p:nvSpPr>
        <p:spPr>
          <a:xfrm>
            <a:off x="4735113" y="1955507"/>
            <a:ext cx="3505437" cy="568262"/>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chemeClr val="accent6">
                    <a:lumMod val="50000"/>
                  </a:schemeClr>
                </a:solidFill>
                <a:latin typeface="Arial" pitchFamily="34" charset="0"/>
                <a:cs typeface="Arial" pitchFamily="34" charset="0"/>
              </a:rPr>
              <a:t>Über unsere 14-Slot-Dockingstation können Sie die Kameras einfach und effektiv aufladen und das Videomaterial direkt in den VideoManager herunterladen. </a:t>
            </a:r>
            <a:endParaRPr dirty="0">
              <a:solidFill>
                <a:schemeClr val="accent6">
                  <a:lumMod val="50000"/>
                </a:schemeClr>
              </a:solidFill>
              <a:latin typeface="Arial" pitchFamily="34" charset="0"/>
              <a:ea typeface="Arial"/>
              <a:cs typeface="Arial" pitchFamily="34" charset="0"/>
              <a:sym typeface="Arial"/>
            </a:endParaRPr>
          </a:p>
        </p:txBody>
      </p:sp>
      <p:pic>
        <p:nvPicPr>
          <p:cNvPr id="991" name="Google Shape;991;p87"/>
          <p:cNvPicPr preferRelativeResize="0">
            <a:picLocks noGrp="1"/>
          </p:cNvPicPr>
          <p:nvPr>
            <p:ph type="pic" idx="2"/>
          </p:nvPr>
        </p:nvPicPr>
        <p:blipFill rotWithShape="1">
          <a:blip r:embed="rId3" cstate="print">
            <a:alphaModFix/>
          </a:blip>
          <a:srcRect/>
          <a:stretch/>
        </p:blipFill>
        <p:spPr>
          <a:xfrm>
            <a:off x="376199" y="1678580"/>
            <a:ext cx="4048831" cy="3073587"/>
          </a:xfrm>
          <a:prstGeom prst="rect">
            <a:avLst/>
          </a:prstGeom>
          <a:noFill/>
          <a:ln>
            <a:noFill/>
          </a:ln>
        </p:spPr>
      </p:pic>
      <p:pic>
        <p:nvPicPr>
          <p:cNvPr id="992" name="Google Shape;992;p87" descr="Edesix_Logo_White.png"/>
          <p:cNvPicPr preferRelativeResize="0"/>
          <p:nvPr/>
        </p:nvPicPr>
        <p:blipFill rotWithShape="1">
          <a:blip r:embed="rId4" cstate="print">
            <a:alphaModFix/>
          </a:blip>
          <a:srcRect/>
          <a:stretch/>
        </p:blipFill>
        <p:spPr>
          <a:xfrm>
            <a:off x="7613548" y="4589973"/>
            <a:ext cx="1429516" cy="435757"/>
          </a:xfrm>
          <a:prstGeom prst="rect">
            <a:avLst/>
          </a:prstGeom>
          <a:noFill/>
          <a:ln>
            <a:noFill/>
          </a:ln>
        </p:spPr>
      </p:pic>
      <p:pic>
        <p:nvPicPr>
          <p:cNvPr id="993" name="Google Shape;993;p87"/>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98"/>
        <p:cNvGrpSpPr/>
        <p:nvPr/>
      </p:nvGrpSpPr>
      <p:grpSpPr>
        <a:xfrm>
          <a:off x="0" y="0"/>
          <a:ext cx="0" cy="0"/>
          <a:chOff x="0" y="0"/>
          <a:chExt cx="0" cy="0"/>
        </a:xfrm>
      </p:grpSpPr>
      <p:sp>
        <p:nvSpPr>
          <p:cNvPr id="999" name="Google Shape;999;p88"/>
          <p:cNvSpPr txBox="1">
            <a:spLocks noGrp="1"/>
          </p:cNvSpPr>
          <p:nvPr>
            <p:ph type="title"/>
          </p:nvPr>
        </p:nvSpPr>
        <p:spPr>
          <a:xfrm>
            <a:off x="264700" y="216884"/>
            <a:ext cx="7886700" cy="429300"/>
          </a:xfrm>
          <a:prstGeom prst="rect">
            <a:avLst/>
          </a:prstGeom>
          <a:noFill/>
          <a:ln>
            <a:noFill/>
          </a:ln>
        </p:spPr>
        <p:txBody>
          <a:bodyPr spcFirstLastPara="1" wrap="square" lIns="68575" tIns="34275" rIns="68575" bIns="34275" anchor="b" anchorCtr="0">
            <a:noAutofit/>
          </a:bodyPr>
          <a:lstStyle/>
          <a:p>
            <a:pPr lvl="0">
              <a:buSzPts val="2600"/>
            </a:pPr>
            <a:r>
              <a:rPr lang="de-DE" sz="2400" dirty="0">
                <a:solidFill>
                  <a:schemeClr val="accent1"/>
                </a:solidFill>
              </a:rPr>
              <a:t>RFID-BADGE-ZUWEISUNG </a:t>
            </a:r>
            <a:endParaRPr sz="2100" dirty="0">
              <a:solidFill>
                <a:schemeClr val="accent1"/>
              </a:solidFill>
            </a:endParaRPr>
          </a:p>
        </p:txBody>
      </p:sp>
      <p:sp>
        <p:nvSpPr>
          <p:cNvPr id="1000" name="Google Shape;1000;p88"/>
          <p:cNvSpPr txBox="1">
            <a:spLocks noGrp="1"/>
          </p:cNvSpPr>
          <p:nvPr>
            <p:ph type="subTitle" idx="1"/>
          </p:nvPr>
        </p:nvSpPr>
        <p:spPr>
          <a:xfrm>
            <a:off x="285201" y="644730"/>
            <a:ext cx="8229600" cy="591600"/>
          </a:xfrm>
          <a:prstGeom prst="rect">
            <a:avLst/>
          </a:prstGeom>
          <a:noFill/>
          <a:ln>
            <a:noFill/>
          </a:ln>
        </p:spPr>
        <p:txBody>
          <a:bodyPr spcFirstLastPara="1" wrap="square" lIns="68575" tIns="34275" rIns="68575" bIns="34275" anchor="t" anchorCtr="0">
            <a:noAutofit/>
          </a:bodyPr>
          <a:lstStyle/>
          <a:p>
            <a:pPr marL="0" lvl="0" indent="0" algn="l">
              <a:spcBef>
                <a:spcPts val="0"/>
              </a:spcBef>
            </a:pPr>
            <a:r>
              <a:rPr lang="de-DE" b="1" dirty="0">
                <a:solidFill>
                  <a:srgbClr val="000000"/>
                </a:solidFill>
              </a:rPr>
              <a:t>Wenn Sie den neuesten DockController DC-200 mit einem RFID-Lesegerät koppeln, können Sie Benutzern schnell und präzise eine Kamera aus einem Kamerapool zuweisen </a:t>
            </a:r>
            <a:endParaRPr b="1" dirty="0">
              <a:solidFill>
                <a:srgbClr val="000000"/>
              </a:solidFill>
            </a:endParaRPr>
          </a:p>
        </p:txBody>
      </p:sp>
      <p:pic>
        <p:nvPicPr>
          <p:cNvPr id="1001" name="Google Shape;1001;p88"/>
          <p:cNvPicPr preferRelativeResize="0">
            <a:picLocks noGrp="1"/>
          </p:cNvPicPr>
          <p:nvPr>
            <p:ph type="pic" idx="2"/>
          </p:nvPr>
        </p:nvPicPr>
        <p:blipFill rotWithShape="1">
          <a:blip r:embed="rId3" cstate="print">
            <a:alphaModFix/>
          </a:blip>
          <a:srcRect/>
          <a:stretch/>
        </p:blipFill>
        <p:spPr>
          <a:xfrm>
            <a:off x="535093" y="1426407"/>
            <a:ext cx="1429270" cy="1431131"/>
          </a:xfrm>
          <a:prstGeom prst="rect">
            <a:avLst/>
          </a:prstGeom>
          <a:noFill/>
          <a:ln w="38100" cap="flat" cmpd="sng">
            <a:solidFill>
              <a:srgbClr val="8B8B8B"/>
            </a:solidFill>
            <a:prstDash val="solid"/>
            <a:round/>
            <a:headEnd type="none" w="sm" len="sm"/>
            <a:tailEnd type="none" w="sm" len="sm"/>
          </a:ln>
        </p:spPr>
      </p:pic>
      <p:pic>
        <p:nvPicPr>
          <p:cNvPr id="1002" name="Google Shape;1002;p88"/>
          <p:cNvPicPr preferRelativeResize="0">
            <a:picLocks noGrp="1"/>
          </p:cNvPicPr>
          <p:nvPr>
            <p:ph type="pic" idx="3"/>
          </p:nvPr>
        </p:nvPicPr>
        <p:blipFill rotWithShape="1">
          <a:blip r:embed="rId4" cstate="print">
            <a:alphaModFix/>
          </a:blip>
          <a:srcRect/>
          <a:stretch/>
        </p:blipFill>
        <p:spPr>
          <a:xfrm>
            <a:off x="2652008" y="1415457"/>
            <a:ext cx="1456619" cy="1450181"/>
          </a:xfrm>
          <a:prstGeom prst="rect">
            <a:avLst/>
          </a:prstGeom>
          <a:noFill/>
          <a:ln w="38100" cap="flat" cmpd="sng">
            <a:solidFill>
              <a:srgbClr val="8B8B8B"/>
            </a:solidFill>
            <a:prstDash val="solid"/>
            <a:round/>
            <a:headEnd type="none" w="sm" len="sm"/>
            <a:tailEnd type="none" w="sm" len="sm"/>
          </a:ln>
        </p:spPr>
      </p:pic>
      <p:pic>
        <p:nvPicPr>
          <p:cNvPr id="1003" name="Google Shape;1003;p88" descr="RFID-Tracking-The-User.jpg"/>
          <p:cNvPicPr preferRelativeResize="0">
            <a:picLocks noGrp="1"/>
          </p:cNvPicPr>
          <p:nvPr>
            <p:ph type="pic" idx="4"/>
          </p:nvPr>
        </p:nvPicPr>
        <p:blipFill rotWithShape="1">
          <a:blip r:embed="rId5" cstate="print">
            <a:alphaModFix/>
          </a:blip>
          <a:srcRect/>
          <a:stretch/>
        </p:blipFill>
        <p:spPr>
          <a:xfrm>
            <a:off x="4909247" y="1426407"/>
            <a:ext cx="1428081" cy="1431131"/>
          </a:xfrm>
          <a:prstGeom prst="rect">
            <a:avLst/>
          </a:prstGeom>
          <a:noFill/>
          <a:ln w="38100" cap="flat" cmpd="sng">
            <a:solidFill>
              <a:srgbClr val="8B8B8B"/>
            </a:solidFill>
            <a:prstDash val="solid"/>
            <a:round/>
            <a:headEnd type="none" w="sm" len="sm"/>
            <a:tailEnd type="none" w="sm" len="sm"/>
          </a:ln>
        </p:spPr>
      </p:pic>
      <p:pic>
        <p:nvPicPr>
          <p:cNvPr id="1004" name="Google Shape;1004;p88" descr="RFID-Returning-Your-VideoBadge.jpg"/>
          <p:cNvPicPr preferRelativeResize="0">
            <a:picLocks noGrp="1"/>
          </p:cNvPicPr>
          <p:nvPr>
            <p:ph type="pic" idx="5"/>
          </p:nvPr>
        </p:nvPicPr>
        <p:blipFill rotWithShape="1">
          <a:blip r:embed="rId6" cstate="print">
            <a:alphaModFix/>
          </a:blip>
          <a:srcRect/>
          <a:stretch/>
        </p:blipFill>
        <p:spPr>
          <a:xfrm>
            <a:off x="7133867" y="1425970"/>
            <a:ext cx="1429139" cy="1431000"/>
          </a:xfrm>
          <a:prstGeom prst="rect">
            <a:avLst/>
          </a:prstGeom>
          <a:noFill/>
          <a:ln w="38100" cap="flat" cmpd="sng">
            <a:solidFill>
              <a:srgbClr val="8B8B8B"/>
            </a:solidFill>
            <a:prstDash val="solid"/>
            <a:round/>
            <a:headEnd type="none" w="sm" len="sm"/>
            <a:tailEnd type="none" w="sm" len="sm"/>
          </a:ln>
        </p:spPr>
      </p:pic>
      <p:sp>
        <p:nvSpPr>
          <p:cNvPr id="1005" name="Google Shape;1005;p88"/>
          <p:cNvSpPr txBox="1">
            <a:spLocks noGrp="1"/>
          </p:cNvSpPr>
          <p:nvPr>
            <p:ph type="body" idx="6"/>
          </p:nvPr>
        </p:nvSpPr>
        <p:spPr>
          <a:xfrm>
            <a:off x="356137" y="3009938"/>
            <a:ext cx="1787182"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Kamera anfordern </a:t>
            </a:r>
            <a:endParaRPr b="1" dirty="0">
              <a:solidFill>
                <a:schemeClr val="accent3"/>
              </a:solidFill>
              <a:latin typeface="Arial" pitchFamily="34" charset="0"/>
              <a:ea typeface="Arial"/>
              <a:cs typeface="Arial" pitchFamily="34" charset="0"/>
              <a:sym typeface="Arial"/>
            </a:endParaRPr>
          </a:p>
        </p:txBody>
      </p:sp>
      <p:sp>
        <p:nvSpPr>
          <p:cNvPr id="1006" name="Google Shape;1006;p88"/>
          <p:cNvSpPr txBox="1">
            <a:spLocks noGrp="1"/>
          </p:cNvSpPr>
          <p:nvPr>
            <p:ph type="body" idx="7"/>
          </p:nvPr>
        </p:nvSpPr>
        <p:spPr>
          <a:xfrm>
            <a:off x="2404211" y="3009501"/>
            <a:ext cx="1952212"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Kamera identifizieren </a:t>
            </a:r>
            <a:endParaRPr b="1" dirty="0">
              <a:solidFill>
                <a:schemeClr val="accent3"/>
              </a:solidFill>
              <a:latin typeface="Arial" pitchFamily="34" charset="0"/>
              <a:ea typeface="Arial"/>
              <a:cs typeface="Arial" pitchFamily="34" charset="0"/>
              <a:sym typeface="Arial"/>
            </a:endParaRPr>
          </a:p>
        </p:txBody>
      </p:sp>
      <p:sp>
        <p:nvSpPr>
          <p:cNvPr id="1007" name="Google Shape;1007;p88"/>
          <p:cNvSpPr txBox="1">
            <a:spLocks noGrp="1"/>
          </p:cNvSpPr>
          <p:nvPr>
            <p:ph type="body" idx="8"/>
          </p:nvPr>
        </p:nvSpPr>
        <p:spPr>
          <a:xfrm>
            <a:off x="4729697" y="3009501"/>
            <a:ext cx="1787181"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Benutzer verfolgen </a:t>
            </a:r>
            <a:endParaRPr b="1" dirty="0">
              <a:solidFill>
                <a:schemeClr val="accent3"/>
              </a:solidFill>
              <a:latin typeface="Arial" pitchFamily="34" charset="0"/>
              <a:ea typeface="Arial"/>
              <a:cs typeface="Arial" pitchFamily="34" charset="0"/>
              <a:sym typeface="Arial"/>
            </a:endParaRPr>
          </a:p>
        </p:txBody>
      </p:sp>
      <p:sp>
        <p:nvSpPr>
          <p:cNvPr id="1008" name="Google Shape;1008;p88"/>
          <p:cNvSpPr txBox="1">
            <a:spLocks noGrp="1"/>
          </p:cNvSpPr>
          <p:nvPr>
            <p:ph type="body" idx="9"/>
          </p:nvPr>
        </p:nvSpPr>
        <p:spPr>
          <a:xfrm>
            <a:off x="6814437" y="3015921"/>
            <a:ext cx="2067998" cy="364200"/>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3"/>
                </a:solidFill>
                <a:latin typeface="Arial" pitchFamily="34" charset="0"/>
                <a:cs typeface="Arial" pitchFamily="34" charset="0"/>
              </a:rPr>
              <a:t>Kamera zurückgeben </a:t>
            </a:r>
            <a:endParaRPr b="1" dirty="0">
              <a:solidFill>
                <a:schemeClr val="accent3"/>
              </a:solidFill>
              <a:latin typeface="Arial" pitchFamily="34" charset="0"/>
              <a:ea typeface="Arial"/>
              <a:cs typeface="Arial" pitchFamily="34" charset="0"/>
              <a:sym typeface="Arial"/>
            </a:endParaRPr>
          </a:p>
        </p:txBody>
      </p:sp>
      <p:sp>
        <p:nvSpPr>
          <p:cNvPr id="1009" name="Google Shape;1009;p88"/>
          <p:cNvSpPr txBox="1">
            <a:spLocks noGrp="1"/>
          </p:cNvSpPr>
          <p:nvPr>
            <p:ph type="body" idx="13"/>
          </p:nvPr>
        </p:nvSpPr>
        <p:spPr>
          <a:xfrm>
            <a:off x="274012" y="3275277"/>
            <a:ext cx="1981880" cy="1246709"/>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rgbClr val="000000"/>
                </a:solidFill>
                <a:latin typeface="Arial" pitchFamily="34" charset="0"/>
                <a:cs typeface="Arial" pitchFamily="34" charset="0"/>
              </a:rPr>
              <a:t>Berechtigte Mitarbeiter halten einfach nur kurz ihre RFID-Karte gegen das RFID-Lesegerät, </a:t>
            </a:r>
            <a:br>
              <a:rPr lang="de-DE" dirty="0">
                <a:solidFill>
                  <a:srgbClr val="000000"/>
                </a:solidFill>
                <a:latin typeface="Arial" pitchFamily="34" charset="0"/>
                <a:cs typeface="Arial" pitchFamily="34" charset="0"/>
              </a:rPr>
            </a:br>
            <a:r>
              <a:rPr lang="de-DE" dirty="0">
                <a:solidFill>
                  <a:srgbClr val="000000"/>
                </a:solidFill>
                <a:latin typeface="Arial" pitchFamily="34" charset="0"/>
                <a:cs typeface="Arial" pitchFamily="34" charset="0"/>
              </a:rPr>
              <a:t>um eine Anforderung für eine VideoBadge/VideoTag zu stellen </a:t>
            </a:r>
            <a:endParaRPr dirty="0">
              <a:solidFill>
                <a:srgbClr val="000000"/>
              </a:solidFill>
              <a:latin typeface="Arial" pitchFamily="34" charset="0"/>
              <a:ea typeface="Arial"/>
              <a:cs typeface="Arial" pitchFamily="34" charset="0"/>
              <a:sym typeface="Arial"/>
            </a:endParaRPr>
          </a:p>
        </p:txBody>
      </p:sp>
      <p:sp>
        <p:nvSpPr>
          <p:cNvPr id="1010" name="Google Shape;1010;p88"/>
          <p:cNvSpPr txBox="1">
            <a:spLocks noGrp="1"/>
          </p:cNvSpPr>
          <p:nvPr>
            <p:ph type="body" idx="14"/>
          </p:nvPr>
        </p:nvSpPr>
        <p:spPr>
          <a:xfrm>
            <a:off x="2486726" y="3275278"/>
            <a:ext cx="1787182" cy="1296812"/>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rgbClr val="000000"/>
                </a:solidFill>
                <a:latin typeface="Arial" pitchFamily="34" charset="0"/>
                <a:cs typeface="Arial" pitchFamily="34" charset="0"/>
              </a:rPr>
              <a:t>Daraufhin weist der VideoManager dem Benutzer automatisch eine Kamera zu, die durch eine leuchtende LED an der Oberseite der VideoBadge/VideoTag gekennzeichnet wird </a:t>
            </a:r>
            <a:endParaRPr dirty="0">
              <a:solidFill>
                <a:srgbClr val="000000"/>
              </a:solidFill>
              <a:latin typeface="Arial" pitchFamily="34" charset="0"/>
              <a:ea typeface="Arial"/>
              <a:cs typeface="Arial" pitchFamily="34" charset="0"/>
              <a:sym typeface="Arial"/>
            </a:endParaRPr>
          </a:p>
        </p:txBody>
      </p:sp>
      <p:sp>
        <p:nvSpPr>
          <p:cNvPr id="1011" name="Google Shape;1011;p88"/>
          <p:cNvSpPr txBox="1">
            <a:spLocks noGrp="1"/>
          </p:cNvSpPr>
          <p:nvPr>
            <p:ph type="body" idx="15"/>
          </p:nvPr>
        </p:nvSpPr>
        <p:spPr>
          <a:xfrm>
            <a:off x="4413214" y="3281331"/>
            <a:ext cx="2420147" cy="1396283"/>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rgbClr val="000000"/>
                </a:solidFill>
                <a:latin typeface="Arial" pitchFamily="34" charset="0"/>
                <a:cs typeface="Arial" pitchFamily="34" charset="0"/>
              </a:rPr>
              <a:t>Der VideoManager zeichnet automatisch eine Nachverfolgung der RFID auf, die für die Kamera-Zuweisung verwendet wurde. Dies bedeutet, dass sämtliches Videomaterial, das bis zur Rückgabe mit dieser Badge aufgenommen wird, mit diesem Benutzer verknüpft und gespeichert wird </a:t>
            </a:r>
            <a:endParaRPr dirty="0">
              <a:solidFill>
                <a:srgbClr val="000000"/>
              </a:solidFill>
              <a:latin typeface="Arial" pitchFamily="34" charset="0"/>
              <a:ea typeface="Arial"/>
              <a:cs typeface="Arial" pitchFamily="34" charset="0"/>
              <a:sym typeface="Arial"/>
            </a:endParaRPr>
          </a:p>
        </p:txBody>
      </p:sp>
      <p:sp>
        <p:nvSpPr>
          <p:cNvPr id="1012" name="Google Shape;1012;p88"/>
          <p:cNvSpPr txBox="1">
            <a:spLocks noGrp="1"/>
          </p:cNvSpPr>
          <p:nvPr>
            <p:ph type="body" idx="16"/>
          </p:nvPr>
        </p:nvSpPr>
        <p:spPr>
          <a:xfrm>
            <a:off x="6851437" y="3283277"/>
            <a:ext cx="1993998" cy="1183929"/>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dirty="0">
                <a:solidFill>
                  <a:srgbClr val="000000"/>
                </a:solidFill>
                <a:latin typeface="Arial" pitchFamily="34" charset="0"/>
                <a:cs typeface="Arial" pitchFamily="34" charset="0"/>
              </a:rPr>
              <a:t>Zur Rückgabe einer VideoBadge/VideoTag zum Pool muss der Benutzer die Kamera einfach zum Herunterladen des Videomaterials andocken – die RFID-Karte muss nicht erneut gescannt werden </a:t>
            </a:r>
            <a:endParaRPr dirty="0">
              <a:solidFill>
                <a:srgbClr val="000000"/>
              </a:solidFill>
              <a:latin typeface="Arial" pitchFamily="34" charset="0"/>
              <a:ea typeface="Arial"/>
              <a:cs typeface="Arial" pitchFamily="34" charset="0"/>
              <a:sym typeface="Arial"/>
            </a:endParaRPr>
          </a:p>
        </p:txBody>
      </p:sp>
      <p:pic>
        <p:nvPicPr>
          <p:cNvPr id="1013" name="Google Shape;1013;p88" descr="Edesix_Logo_White.png"/>
          <p:cNvPicPr preferRelativeResize="0"/>
          <p:nvPr/>
        </p:nvPicPr>
        <p:blipFill rotWithShape="1">
          <a:blip r:embed="rId7" cstate="print">
            <a:alphaModFix/>
          </a:blip>
          <a:srcRect/>
          <a:stretch/>
        </p:blipFill>
        <p:spPr>
          <a:xfrm>
            <a:off x="7613548" y="4589973"/>
            <a:ext cx="1429516" cy="435757"/>
          </a:xfrm>
          <a:prstGeom prst="rect">
            <a:avLst/>
          </a:prstGeom>
          <a:noFill/>
          <a:ln>
            <a:noFill/>
          </a:ln>
        </p:spPr>
      </p:pic>
      <p:pic>
        <p:nvPicPr>
          <p:cNvPr id="1014" name="Google Shape;1014;p88"/>
          <p:cNvPicPr preferRelativeResize="0"/>
          <p:nvPr/>
        </p:nvPicPr>
        <p:blipFill rotWithShape="1">
          <a:blip r:embed="rId8"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Tree>
  </p:cSld>
  <p:clrMapOvr>
    <a:masterClrMapping/>
  </p:clrMapOvr>
  <p:transition spd="med" advClick="0">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64" descr="WYA 4.jpg"/>
          <p:cNvPicPr preferRelativeResize="0"/>
          <p:nvPr/>
        </p:nvPicPr>
        <p:blipFill rotWithShape="1">
          <a:blip r:embed="rId3" cstate="print">
            <a:alphaModFix/>
          </a:blip>
          <a:srcRect/>
          <a:stretch/>
        </p:blipFill>
        <p:spPr>
          <a:xfrm>
            <a:off x="4701745" y="1492888"/>
            <a:ext cx="1869990" cy="2664672"/>
          </a:xfrm>
          <a:prstGeom prst="rect">
            <a:avLst/>
          </a:prstGeom>
          <a:noFill/>
          <a:ln>
            <a:noFill/>
          </a:ln>
        </p:spPr>
      </p:pic>
      <p:sp>
        <p:nvSpPr>
          <p:cNvPr id="647" name="Google Shape;647;p64"/>
          <p:cNvSpPr txBox="1">
            <a:spLocks noGrp="1"/>
          </p:cNvSpPr>
          <p:nvPr>
            <p:ph type="title"/>
          </p:nvPr>
        </p:nvSpPr>
        <p:spPr>
          <a:xfrm>
            <a:off x="457200" y="393323"/>
            <a:ext cx="8229600" cy="429348"/>
          </a:xfrm>
          <a:prstGeom prst="rect">
            <a:avLst/>
          </a:prstGeom>
          <a:noFill/>
          <a:ln>
            <a:noFill/>
          </a:ln>
        </p:spPr>
        <p:txBody>
          <a:bodyPr spcFirstLastPara="1" wrap="square" lIns="68575" tIns="34275" rIns="68575" bIns="34275" anchor="b" anchorCtr="0">
            <a:noAutofit/>
          </a:bodyPr>
          <a:lstStyle/>
          <a:p>
            <a:pPr lvl="0">
              <a:buSzPts val="2600"/>
            </a:pPr>
            <a:r>
              <a:rPr lang="de-DE" sz="2400" dirty="0">
                <a:solidFill>
                  <a:schemeClr val="accent1"/>
                </a:solidFill>
              </a:rPr>
              <a:t>WER NUTZT DIE EDESIX-BODYCAM?</a:t>
            </a:r>
            <a:endParaRPr sz="2100" dirty="0">
              <a:solidFill>
                <a:srgbClr val="FF8200"/>
              </a:solidFill>
            </a:endParaRPr>
          </a:p>
        </p:txBody>
      </p:sp>
      <p:sp>
        <p:nvSpPr>
          <p:cNvPr id="648" name="Google Shape;648;p64"/>
          <p:cNvSpPr txBox="1">
            <a:spLocks noGrp="1"/>
          </p:cNvSpPr>
          <p:nvPr>
            <p:ph type="subTitle" idx="1"/>
          </p:nvPr>
        </p:nvSpPr>
        <p:spPr>
          <a:xfrm>
            <a:off x="457199" y="793360"/>
            <a:ext cx="7693460" cy="591749"/>
          </a:xfrm>
          <a:prstGeom prst="rect">
            <a:avLst/>
          </a:prstGeom>
          <a:noFill/>
          <a:ln>
            <a:noFill/>
          </a:ln>
        </p:spPr>
        <p:txBody>
          <a:bodyPr spcFirstLastPara="1" wrap="square" lIns="68575" tIns="34275" rIns="68575" bIns="34275" anchor="t" anchorCtr="0">
            <a:noAutofit/>
          </a:bodyPr>
          <a:lstStyle/>
          <a:p>
            <a:pPr marL="0" lvl="0" indent="0" algn="l">
              <a:spcBef>
                <a:spcPts val="0"/>
              </a:spcBef>
            </a:pPr>
            <a:r>
              <a:rPr lang="de-DE" b="1" dirty="0">
                <a:solidFill>
                  <a:schemeClr val="accent6">
                    <a:lumMod val="50000"/>
                  </a:schemeClr>
                </a:solidFill>
              </a:rPr>
              <a:t>Die Edesix-Bodycam wurde für alle Einsatzkräfte mit direktem Kontakt zum Bürger entwickelt – das heißt für alle, die in der Öffentlichkeit stehen und ordnungsrechtliche Maßnahmen durchsetzen müssen und die möglicherweise verbal oder tätlich angegriffen werden.</a:t>
            </a:r>
            <a:endParaRPr b="1" dirty="0">
              <a:solidFill>
                <a:schemeClr val="accent6">
                  <a:lumMod val="50000"/>
                </a:schemeClr>
              </a:solidFill>
            </a:endParaRPr>
          </a:p>
          <a:p>
            <a:pPr marL="0" lvl="0" indent="0" algn="ctr" rtl="0">
              <a:lnSpc>
                <a:spcPct val="120000"/>
              </a:lnSpc>
              <a:spcBef>
                <a:spcPts val="750"/>
              </a:spcBef>
              <a:spcAft>
                <a:spcPts val="0"/>
              </a:spcAft>
              <a:buSzPts val="1560"/>
              <a:buNone/>
            </a:pPr>
            <a:endParaRPr b="1" dirty="0"/>
          </a:p>
        </p:txBody>
      </p:sp>
      <p:pic>
        <p:nvPicPr>
          <p:cNvPr id="650" name="Google Shape;650;p64" descr="Paramedic-Img1.jpg"/>
          <p:cNvPicPr preferRelativeResize="0">
            <a:picLocks noGrp="1"/>
          </p:cNvPicPr>
          <p:nvPr>
            <p:ph type="pic" idx="3"/>
          </p:nvPr>
        </p:nvPicPr>
        <p:blipFill rotWithShape="1">
          <a:blip r:embed="rId4" cstate="print">
            <a:alphaModFix/>
          </a:blip>
          <a:srcRect/>
          <a:stretch/>
        </p:blipFill>
        <p:spPr>
          <a:xfrm>
            <a:off x="2575422" y="1493044"/>
            <a:ext cx="1874938" cy="3063716"/>
          </a:xfrm>
          <a:prstGeom prst="rect">
            <a:avLst/>
          </a:prstGeom>
          <a:noFill/>
          <a:ln>
            <a:noFill/>
          </a:ln>
        </p:spPr>
      </p:pic>
      <p:pic>
        <p:nvPicPr>
          <p:cNvPr id="651" name="Google Shape;651;p64" descr="Police-Img1.jpg"/>
          <p:cNvPicPr preferRelativeResize="0">
            <a:picLocks noGrp="1"/>
          </p:cNvPicPr>
          <p:nvPr>
            <p:ph type="pic" idx="5"/>
          </p:nvPr>
        </p:nvPicPr>
        <p:blipFill rotWithShape="1">
          <a:blip r:embed="rId5" cstate="print">
            <a:alphaModFix/>
          </a:blip>
          <a:srcRect/>
          <a:stretch/>
        </p:blipFill>
        <p:spPr>
          <a:xfrm>
            <a:off x="6812268" y="1496833"/>
            <a:ext cx="1875443" cy="2639354"/>
          </a:xfrm>
          <a:prstGeom prst="rect">
            <a:avLst/>
          </a:prstGeom>
          <a:noFill/>
          <a:ln>
            <a:noFill/>
          </a:ln>
        </p:spPr>
      </p:pic>
      <p:sp>
        <p:nvSpPr>
          <p:cNvPr id="652" name="Google Shape;652;p64"/>
          <p:cNvSpPr txBox="1">
            <a:spLocks noGrp="1"/>
          </p:cNvSpPr>
          <p:nvPr>
            <p:ph type="body" idx="6"/>
          </p:nvPr>
        </p:nvSpPr>
        <p:spPr>
          <a:xfrm>
            <a:off x="457202" y="4135471"/>
            <a:ext cx="1874938" cy="427435"/>
          </a:xfrm>
          <a:prstGeom prst="rect">
            <a:avLst/>
          </a:prstGeom>
          <a:solidFill>
            <a:srgbClr val="24135F"/>
          </a:solidFill>
          <a:ln>
            <a:noFill/>
          </a:ln>
        </p:spPr>
        <p:txBody>
          <a:bodyPr spcFirstLastPara="1" wrap="square" lIns="68575" tIns="34275" rIns="68575" bIns="34275" anchor="ctr" anchorCtr="0">
            <a:noAutofit/>
          </a:bodyPr>
          <a:lstStyle/>
          <a:p>
            <a:pPr marL="0" lvl="0" indent="0"/>
            <a:r>
              <a:rPr lang="de-DE" dirty="0">
                <a:latin typeface="+mn-lt"/>
              </a:rPr>
              <a:t>Parkraumüberwachung </a:t>
            </a:r>
            <a:br>
              <a:rPr lang="de-DE" dirty="0">
                <a:latin typeface="+mn-lt"/>
              </a:rPr>
            </a:br>
            <a:r>
              <a:rPr lang="de-DE" dirty="0">
                <a:latin typeface="+mn-lt"/>
              </a:rPr>
              <a:t>und Verkehrssteuerung</a:t>
            </a:r>
            <a:endParaRPr dirty="0">
              <a:latin typeface="+mn-lt"/>
              <a:ea typeface="Arial"/>
              <a:cs typeface="Arial"/>
              <a:sym typeface="Arial"/>
            </a:endParaRPr>
          </a:p>
        </p:txBody>
      </p:sp>
      <p:sp>
        <p:nvSpPr>
          <p:cNvPr id="653" name="Google Shape;653;p64"/>
          <p:cNvSpPr txBox="1">
            <a:spLocks noGrp="1"/>
          </p:cNvSpPr>
          <p:nvPr>
            <p:ph type="body" idx="7"/>
          </p:nvPr>
        </p:nvSpPr>
        <p:spPr>
          <a:xfrm>
            <a:off x="2575422" y="4131229"/>
            <a:ext cx="1874938" cy="427435"/>
          </a:xfrm>
          <a:prstGeom prst="rect">
            <a:avLst/>
          </a:prstGeom>
          <a:solidFill>
            <a:srgbClr val="24135F"/>
          </a:solidFill>
          <a:ln>
            <a:noFill/>
          </a:ln>
        </p:spPr>
        <p:txBody>
          <a:bodyPr spcFirstLastPara="1" wrap="square" lIns="68575" tIns="34275" rIns="68575" bIns="34275" anchor="ctr" anchorCtr="0">
            <a:noAutofit/>
          </a:bodyPr>
          <a:lstStyle/>
          <a:p>
            <a:pPr marL="0" lvl="0" indent="0"/>
            <a:r>
              <a:rPr lang="de-DE" dirty="0">
                <a:latin typeface="Arial" pitchFamily="34" charset="0"/>
                <a:cs typeface="Arial" pitchFamily="34" charset="0"/>
              </a:rPr>
              <a:t>Rettungssanitäter und Krankenhauspersonal</a:t>
            </a:r>
            <a:endParaRPr dirty="0">
              <a:latin typeface="Arial" pitchFamily="34" charset="0"/>
              <a:ea typeface="Arial"/>
              <a:cs typeface="Arial" pitchFamily="34" charset="0"/>
              <a:sym typeface="Arial"/>
            </a:endParaRPr>
          </a:p>
        </p:txBody>
      </p:sp>
      <p:sp>
        <p:nvSpPr>
          <p:cNvPr id="654" name="Google Shape;654;p64"/>
          <p:cNvSpPr txBox="1">
            <a:spLocks noGrp="1"/>
          </p:cNvSpPr>
          <p:nvPr>
            <p:ph type="body" idx="8"/>
          </p:nvPr>
        </p:nvSpPr>
        <p:spPr>
          <a:xfrm>
            <a:off x="4693643" y="4135471"/>
            <a:ext cx="1874938" cy="427435"/>
          </a:xfrm>
          <a:prstGeom prst="rect">
            <a:avLst/>
          </a:prstGeom>
          <a:solidFill>
            <a:srgbClr val="24135F"/>
          </a:solidFill>
          <a:ln>
            <a:noFill/>
          </a:ln>
        </p:spPr>
        <p:txBody>
          <a:bodyPr spcFirstLastPara="1" wrap="square" lIns="68575" tIns="34275" rIns="68575" bIns="34275" anchor="ctr" anchorCtr="0">
            <a:noAutofit/>
          </a:bodyPr>
          <a:lstStyle/>
          <a:p>
            <a:pPr marL="0" lvl="0" indent="0"/>
            <a:r>
              <a:rPr lang="de-DE" dirty="0">
                <a:latin typeface="Arial" pitchFamily="34" charset="0"/>
                <a:cs typeface="Arial" pitchFamily="34" charset="0"/>
              </a:rPr>
              <a:t>Sicherheitspersonal </a:t>
            </a:r>
            <a:br>
              <a:rPr lang="de-DE" dirty="0">
                <a:latin typeface="Arial" pitchFamily="34" charset="0"/>
                <a:cs typeface="Arial" pitchFamily="34" charset="0"/>
              </a:rPr>
            </a:br>
            <a:r>
              <a:rPr lang="de-DE" dirty="0">
                <a:latin typeface="Arial" pitchFamily="34" charset="0"/>
                <a:cs typeface="Arial" pitchFamily="34" charset="0"/>
              </a:rPr>
              <a:t>und Alleinarbeiter</a:t>
            </a:r>
            <a:endParaRPr dirty="0">
              <a:latin typeface="Arial" pitchFamily="34" charset="0"/>
              <a:ea typeface="Arial"/>
              <a:cs typeface="Arial" pitchFamily="34" charset="0"/>
              <a:sym typeface="Arial"/>
            </a:endParaRPr>
          </a:p>
        </p:txBody>
      </p:sp>
      <p:sp>
        <p:nvSpPr>
          <p:cNvPr id="655" name="Google Shape;655;p64"/>
          <p:cNvSpPr txBox="1">
            <a:spLocks noGrp="1"/>
          </p:cNvSpPr>
          <p:nvPr>
            <p:ph type="body" idx="9"/>
          </p:nvPr>
        </p:nvSpPr>
        <p:spPr>
          <a:xfrm>
            <a:off x="6811863" y="4135471"/>
            <a:ext cx="1874938" cy="427435"/>
          </a:xfrm>
          <a:prstGeom prst="rect">
            <a:avLst/>
          </a:prstGeom>
          <a:solidFill>
            <a:srgbClr val="24135F"/>
          </a:solidFill>
          <a:ln>
            <a:noFill/>
          </a:ln>
        </p:spPr>
        <p:txBody>
          <a:bodyPr spcFirstLastPara="1" wrap="square" lIns="68575" tIns="34275" rIns="68575" bIns="34275" anchor="ctr" anchorCtr="0">
            <a:noAutofit/>
          </a:bodyPr>
          <a:lstStyle/>
          <a:p>
            <a:pPr marL="0" lvl="0" indent="0"/>
            <a:r>
              <a:rPr lang="de-DE" dirty="0">
                <a:latin typeface="Arial" pitchFamily="34" charset="0"/>
                <a:cs typeface="Arial" pitchFamily="34" charset="0"/>
              </a:rPr>
              <a:t>Polizei und Strafvollzugspersonal</a:t>
            </a:r>
            <a:endParaRPr dirty="0">
              <a:latin typeface="Arial" pitchFamily="34" charset="0"/>
              <a:ea typeface="Arial"/>
              <a:cs typeface="Arial" pitchFamily="34" charset="0"/>
              <a:sym typeface="Arial"/>
            </a:endParaRPr>
          </a:p>
        </p:txBody>
      </p:sp>
      <p:pic>
        <p:nvPicPr>
          <p:cNvPr id="656" name="Google Shape;656;p64" descr="Edesix_Logo_White.png"/>
          <p:cNvPicPr preferRelativeResize="0"/>
          <p:nvPr/>
        </p:nvPicPr>
        <p:blipFill rotWithShape="1">
          <a:blip r:embed="rId6" cstate="print">
            <a:alphaModFix/>
          </a:blip>
          <a:srcRect/>
          <a:stretch/>
        </p:blipFill>
        <p:spPr>
          <a:xfrm>
            <a:off x="7613548" y="4589973"/>
            <a:ext cx="1429516" cy="435757"/>
          </a:xfrm>
          <a:prstGeom prst="rect">
            <a:avLst/>
          </a:prstGeom>
          <a:noFill/>
          <a:ln>
            <a:noFill/>
          </a:ln>
        </p:spPr>
      </p:pic>
      <p:pic>
        <p:nvPicPr>
          <p:cNvPr id="657" name="Google Shape;657;p64"/>
          <p:cNvPicPr preferRelativeResize="0"/>
          <p:nvPr/>
        </p:nvPicPr>
        <p:blipFill rotWithShape="1">
          <a:blip r:embed="rId7" cstate="print">
            <a:alphaModFix/>
          </a:blip>
          <a:srcRect/>
          <a:stretch/>
        </p:blipFill>
        <p:spPr>
          <a:xfrm>
            <a:off x="8560472" y="190008"/>
            <a:ext cx="400542" cy="400542"/>
          </a:xfrm>
          <a:prstGeom prst="rect">
            <a:avLst/>
          </a:prstGeom>
          <a:noFill/>
          <a:ln>
            <a:noFill/>
          </a:ln>
        </p:spPr>
      </p:pic>
      <p:pic>
        <p:nvPicPr>
          <p:cNvPr id="659" name="Google Shape;659;p64"/>
          <p:cNvPicPr preferRelativeResize="0"/>
          <p:nvPr/>
        </p:nvPicPr>
        <p:blipFill>
          <a:blip r:embed="rId8" cstate="print">
            <a:alphaModFix/>
          </a:blip>
          <a:srcRect/>
          <a:stretch>
            <a:fillRect/>
          </a:stretch>
        </p:blipFill>
        <p:spPr>
          <a:xfrm>
            <a:off x="461017" y="1492694"/>
            <a:ext cx="1874321" cy="2663231"/>
          </a:xfrm>
          <a:prstGeom prst="rect">
            <a:avLst/>
          </a:prstGeom>
          <a:noFill/>
          <a:ln>
            <a:noFill/>
          </a:ln>
        </p:spPr>
      </p:pic>
    </p:spTree>
  </p:cSld>
  <p:clrMapOvr>
    <a:masterClrMapping/>
  </p:clrMapOvr>
  <p:transition spd="med" advClick="0">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65"/>
          <p:cNvSpPr txBox="1">
            <a:spLocks noGrp="1"/>
          </p:cNvSpPr>
          <p:nvPr>
            <p:ph type="title"/>
          </p:nvPr>
        </p:nvSpPr>
        <p:spPr>
          <a:xfrm>
            <a:off x="457200" y="381545"/>
            <a:ext cx="8229600" cy="335500"/>
          </a:xfrm>
          <a:prstGeom prst="rect">
            <a:avLst/>
          </a:prstGeom>
          <a:noFill/>
          <a:ln>
            <a:noFill/>
          </a:ln>
        </p:spPr>
        <p:txBody>
          <a:bodyPr spcFirstLastPara="1" wrap="square" lIns="68575" tIns="34275" rIns="68575" bIns="34275" anchor="b" anchorCtr="0">
            <a:noAutofit/>
          </a:bodyPr>
          <a:lstStyle/>
          <a:p>
            <a:pPr lvl="0">
              <a:buSzPts val="2600"/>
            </a:pPr>
            <a:r>
              <a:rPr lang="de-DE" sz="2400" dirty="0">
                <a:solidFill>
                  <a:schemeClr val="accent1"/>
                </a:solidFill>
              </a:rPr>
              <a:t>VORTEILE EINER BODYCAM-LÖSUNG</a:t>
            </a:r>
            <a:endParaRPr sz="2100" dirty="0">
              <a:solidFill>
                <a:schemeClr val="accent1"/>
              </a:solidFill>
            </a:endParaRPr>
          </a:p>
        </p:txBody>
      </p:sp>
      <p:sp>
        <p:nvSpPr>
          <p:cNvPr id="665" name="Google Shape;665;p65"/>
          <p:cNvSpPr txBox="1">
            <a:spLocks noGrp="1"/>
          </p:cNvSpPr>
          <p:nvPr>
            <p:ph type="subTitle" idx="1"/>
          </p:nvPr>
        </p:nvSpPr>
        <p:spPr>
          <a:xfrm>
            <a:off x="457200" y="701268"/>
            <a:ext cx="8229600" cy="351279"/>
          </a:xfrm>
          <a:prstGeom prst="rect">
            <a:avLst/>
          </a:prstGeom>
          <a:noFill/>
          <a:ln>
            <a:noFill/>
          </a:ln>
        </p:spPr>
        <p:txBody>
          <a:bodyPr spcFirstLastPara="1" wrap="square" lIns="68575" tIns="34275" rIns="68575" bIns="34275" anchor="t" anchorCtr="0">
            <a:noAutofit/>
          </a:bodyPr>
          <a:lstStyle/>
          <a:p>
            <a:pPr marL="0" lvl="0" indent="0" algn="l">
              <a:spcBef>
                <a:spcPts val="0"/>
              </a:spcBef>
            </a:pPr>
            <a:r>
              <a:rPr lang="en-US" b="1" dirty="0">
                <a:solidFill>
                  <a:schemeClr val="accent6">
                    <a:lumMod val="50000"/>
                  </a:schemeClr>
                </a:solidFill>
              </a:rPr>
              <a:t> </a:t>
            </a:r>
            <a:r>
              <a:rPr lang="de-DE" b="1" dirty="0">
                <a:solidFill>
                  <a:schemeClr val="accent6">
                    <a:lumMod val="50000"/>
                  </a:schemeClr>
                </a:solidFill>
              </a:rPr>
              <a:t>Das bietet eine Bodycam-Lösung</a:t>
            </a:r>
            <a:endParaRPr b="1" dirty="0">
              <a:solidFill>
                <a:schemeClr val="accent6">
                  <a:lumMod val="50000"/>
                </a:schemeClr>
              </a:solidFill>
            </a:endParaRPr>
          </a:p>
          <a:p>
            <a:pPr marL="0" lvl="0" indent="0" algn="ctr" rtl="0">
              <a:lnSpc>
                <a:spcPct val="120000"/>
              </a:lnSpc>
              <a:spcBef>
                <a:spcPts val="750"/>
              </a:spcBef>
              <a:spcAft>
                <a:spcPts val="0"/>
              </a:spcAft>
              <a:buSzPts val="1560"/>
              <a:buNone/>
            </a:pPr>
            <a:endParaRPr b="1" dirty="0"/>
          </a:p>
          <a:p>
            <a:pPr marL="0" lvl="0" indent="0" algn="ctr" rtl="0">
              <a:lnSpc>
                <a:spcPct val="120000"/>
              </a:lnSpc>
              <a:spcBef>
                <a:spcPts val="750"/>
              </a:spcBef>
              <a:spcAft>
                <a:spcPts val="0"/>
              </a:spcAft>
              <a:buSzPts val="1560"/>
              <a:buNone/>
            </a:pPr>
            <a:endParaRPr b="1" dirty="0"/>
          </a:p>
          <a:p>
            <a:pPr marL="0" lvl="0" indent="0" algn="ctr" rtl="0">
              <a:lnSpc>
                <a:spcPct val="120000"/>
              </a:lnSpc>
              <a:spcBef>
                <a:spcPts val="750"/>
              </a:spcBef>
              <a:spcAft>
                <a:spcPts val="0"/>
              </a:spcAft>
              <a:buSzPts val="1560"/>
              <a:buNone/>
            </a:pPr>
            <a:endParaRPr b="1" dirty="0"/>
          </a:p>
        </p:txBody>
      </p:sp>
      <p:sp>
        <p:nvSpPr>
          <p:cNvPr id="666" name="Google Shape;666;p65"/>
          <p:cNvSpPr txBox="1">
            <a:spLocks noGrp="1"/>
          </p:cNvSpPr>
          <p:nvPr>
            <p:ph type="body" idx="6"/>
          </p:nvPr>
        </p:nvSpPr>
        <p:spPr>
          <a:xfrm>
            <a:off x="446250" y="2721933"/>
            <a:ext cx="1955545"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6">
                    <a:lumMod val="75000"/>
                  </a:schemeClr>
                </a:solidFill>
                <a:latin typeface="Arial" pitchFamily="34" charset="0"/>
                <a:cs typeface="Arial" pitchFamily="34" charset="0"/>
              </a:rPr>
              <a:t>Schutz</a:t>
            </a:r>
            <a:endParaRPr b="1" dirty="0">
              <a:solidFill>
                <a:schemeClr val="accent6">
                  <a:lumMod val="75000"/>
                </a:schemeClr>
              </a:solidFill>
              <a:latin typeface="Arial" pitchFamily="34" charset="0"/>
              <a:ea typeface="Arial"/>
              <a:cs typeface="Arial" pitchFamily="34" charset="0"/>
              <a:sym typeface="Arial"/>
            </a:endParaRPr>
          </a:p>
        </p:txBody>
      </p:sp>
      <p:sp>
        <p:nvSpPr>
          <p:cNvPr id="667" name="Google Shape;667;p65"/>
          <p:cNvSpPr txBox="1">
            <a:spLocks noGrp="1"/>
          </p:cNvSpPr>
          <p:nvPr>
            <p:ph type="body" idx="7"/>
          </p:nvPr>
        </p:nvSpPr>
        <p:spPr>
          <a:xfrm>
            <a:off x="443512" y="3024371"/>
            <a:ext cx="1957605" cy="1958287"/>
          </a:xfrm>
          <a:prstGeom prst="rect">
            <a:avLst/>
          </a:prstGeom>
          <a:noFill/>
          <a:ln>
            <a:noFill/>
          </a:ln>
        </p:spPr>
        <p:txBody>
          <a:bodyPr spcFirstLastPara="1" wrap="square" lIns="36000" tIns="34275" rIns="36000" bIns="34275" anchor="t" anchorCtr="0">
            <a:noAutofit/>
          </a:bodyPr>
          <a:lstStyle/>
          <a:p>
            <a:pPr marL="0" lvl="0" indent="0">
              <a:spcBef>
                <a:spcPts val="0"/>
              </a:spcBef>
            </a:pPr>
            <a:r>
              <a:rPr lang="de-DE" sz="1100" dirty="0">
                <a:solidFill>
                  <a:schemeClr val="accent6">
                    <a:lumMod val="50000"/>
                  </a:schemeClr>
                </a:solidFill>
                <a:latin typeface="Arial" pitchFamily="34" charset="0"/>
                <a:cs typeface="Arial" pitchFamily="34" charset="0"/>
              </a:rPr>
              <a:t>Einsatzkräfte vor Ort werden häufig verbal oder tätlich angegriffen und müssen sich für ihr Vorgehen rechtfertigen.</a:t>
            </a:r>
            <a:br>
              <a:rPr lang="de-DE" sz="1100" dirty="0">
                <a:solidFill>
                  <a:schemeClr val="accent6">
                    <a:lumMod val="50000"/>
                  </a:schemeClr>
                </a:solidFill>
                <a:latin typeface="Arial" pitchFamily="34" charset="0"/>
                <a:cs typeface="Arial" pitchFamily="34" charset="0"/>
              </a:rPr>
            </a:br>
            <a:r>
              <a:rPr lang="de-DE" sz="1100" dirty="0">
                <a:solidFill>
                  <a:schemeClr val="accent6">
                    <a:lumMod val="50000"/>
                  </a:schemeClr>
                </a:solidFill>
                <a:latin typeface="Arial" pitchFamily="34" charset="0"/>
                <a:cs typeface="Arial" pitchFamily="34" charset="0"/>
              </a:rPr>
              <a:t>Bodycams wirken für die meisten Angreifer abschreckend und dienen als unbestreitbare Beweisquelle</a:t>
            </a:r>
            <a:endParaRPr dirty="0">
              <a:solidFill>
                <a:schemeClr val="accent6">
                  <a:lumMod val="50000"/>
                </a:schemeClr>
              </a:solidFill>
              <a:latin typeface="Arial" pitchFamily="34" charset="0"/>
              <a:cs typeface="Arial" pitchFamily="34" charset="0"/>
            </a:endParaRPr>
          </a:p>
        </p:txBody>
      </p:sp>
      <p:sp>
        <p:nvSpPr>
          <p:cNvPr id="668" name="Google Shape;668;p65"/>
          <p:cNvSpPr txBox="1">
            <a:spLocks noGrp="1"/>
          </p:cNvSpPr>
          <p:nvPr>
            <p:ph type="body" idx="8"/>
          </p:nvPr>
        </p:nvSpPr>
        <p:spPr>
          <a:xfrm>
            <a:off x="2532508" y="2721933"/>
            <a:ext cx="1955545"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6">
                    <a:lumMod val="75000"/>
                  </a:schemeClr>
                </a:solidFill>
                <a:latin typeface="Arial" pitchFamily="34" charset="0"/>
                <a:cs typeface="Arial" pitchFamily="34" charset="0"/>
              </a:rPr>
              <a:t>Eindeutige Nachweise</a:t>
            </a:r>
            <a:endParaRPr b="1" dirty="0">
              <a:solidFill>
                <a:schemeClr val="accent6">
                  <a:lumMod val="75000"/>
                </a:schemeClr>
              </a:solidFill>
              <a:latin typeface="Arial" pitchFamily="34" charset="0"/>
              <a:cs typeface="Arial" pitchFamily="34" charset="0"/>
            </a:endParaRPr>
          </a:p>
        </p:txBody>
      </p:sp>
      <p:sp>
        <p:nvSpPr>
          <p:cNvPr id="669" name="Google Shape;669;p65"/>
          <p:cNvSpPr txBox="1">
            <a:spLocks noGrp="1"/>
          </p:cNvSpPr>
          <p:nvPr>
            <p:ph type="body" idx="9"/>
          </p:nvPr>
        </p:nvSpPr>
        <p:spPr>
          <a:xfrm>
            <a:off x="2453005" y="3037072"/>
            <a:ext cx="2223032" cy="1901783"/>
          </a:xfrm>
          <a:prstGeom prst="rect">
            <a:avLst/>
          </a:prstGeom>
          <a:noFill/>
          <a:ln>
            <a:noFill/>
          </a:ln>
        </p:spPr>
        <p:txBody>
          <a:bodyPr spcFirstLastPara="1" wrap="square" lIns="36000" tIns="34275" rIns="36000" bIns="34275" anchor="t" anchorCtr="0">
            <a:noAutofit/>
          </a:bodyPr>
          <a:lstStyle/>
          <a:p>
            <a:pPr marL="0" lvl="0" indent="0">
              <a:spcBef>
                <a:spcPts val="0"/>
              </a:spcBef>
            </a:pPr>
            <a:r>
              <a:rPr lang="de-DE" sz="1100" dirty="0">
                <a:solidFill>
                  <a:schemeClr val="accent6">
                    <a:lumMod val="50000"/>
                  </a:schemeClr>
                </a:solidFill>
                <a:latin typeface="Arial" pitchFamily="34" charset="0"/>
                <a:cs typeface="Arial" pitchFamily="34" charset="0"/>
              </a:rPr>
              <a:t>Mit einer Bodycam-Lösung können durchgeführte Maßnahmen eindeutig nachgewiesen werden. Unsere Überwachungspfad-Funktionen und die manipulationssichere Hardware sorgen dafür, dass </a:t>
            </a:r>
            <a:br>
              <a:rPr lang="de-DE" sz="1100" dirty="0">
                <a:solidFill>
                  <a:schemeClr val="accent6">
                    <a:lumMod val="50000"/>
                  </a:schemeClr>
                </a:solidFill>
                <a:latin typeface="Arial" pitchFamily="34" charset="0"/>
                <a:cs typeface="Arial" pitchFamily="34" charset="0"/>
              </a:rPr>
            </a:br>
            <a:r>
              <a:rPr lang="de-DE" sz="1100" dirty="0">
                <a:solidFill>
                  <a:schemeClr val="accent6">
                    <a:lumMod val="50000"/>
                  </a:schemeClr>
                </a:solidFill>
                <a:latin typeface="Arial" pitchFamily="34" charset="0"/>
                <a:cs typeface="Arial" pitchFamily="34" charset="0"/>
              </a:rPr>
              <a:t>jeder Träger für sein Handeln die volle Verantwortung übernimmt</a:t>
            </a:r>
            <a:endParaRPr dirty="0">
              <a:solidFill>
                <a:schemeClr val="accent6">
                  <a:lumMod val="50000"/>
                </a:schemeClr>
              </a:solidFill>
              <a:latin typeface="Arial" pitchFamily="34" charset="0"/>
              <a:cs typeface="Arial" pitchFamily="34" charset="0"/>
            </a:endParaRPr>
          </a:p>
        </p:txBody>
      </p:sp>
      <p:sp>
        <p:nvSpPr>
          <p:cNvPr id="670" name="Google Shape;670;p65"/>
          <p:cNvSpPr txBox="1">
            <a:spLocks noGrp="1"/>
          </p:cNvSpPr>
          <p:nvPr>
            <p:ph type="body" idx="13"/>
          </p:nvPr>
        </p:nvSpPr>
        <p:spPr>
          <a:xfrm>
            <a:off x="4606252" y="2721496"/>
            <a:ext cx="1955545" cy="315576"/>
          </a:xfrm>
          <a:prstGeom prst="rect">
            <a:avLst/>
          </a:prstGeom>
          <a:noFill/>
          <a:ln>
            <a:noFill/>
          </a:ln>
        </p:spPr>
        <p:txBody>
          <a:bodyPr spcFirstLastPara="1" wrap="square" lIns="68575" tIns="34275" rIns="68575" bIns="34275" anchor="t" anchorCtr="0">
            <a:noAutofit/>
          </a:bodyPr>
          <a:lstStyle/>
          <a:p>
            <a:pPr marL="0" lvl="0" indent="0" algn="ctr" rtl="0">
              <a:lnSpc>
                <a:spcPct val="100000"/>
              </a:lnSpc>
              <a:spcBef>
                <a:spcPts val="0"/>
              </a:spcBef>
              <a:spcAft>
                <a:spcPts val="0"/>
              </a:spcAft>
              <a:buSzPts val="1560"/>
              <a:buNone/>
            </a:pPr>
            <a:r>
              <a:rPr lang="en-US" b="1">
                <a:solidFill>
                  <a:srgbClr val="24135F"/>
                </a:solidFill>
                <a:latin typeface="Arial"/>
                <a:ea typeface="Arial"/>
                <a:cs typeface="Arial"/>
                <a:sym typeface="Arial"/>
              </a:rPr>
              <a:t>Integration</a:t>
            </a:r>
            <a:endParaRPr b="1">
              <a:solidFill>
                <a:srgbClr val="24135F"/>
              </a:solidFill>
              <a:latin typeface="Arial"/>
              <a:ea typeface="Arial"/>
              <a:cs typeface="Arial"/>
              <a:sym typeface="Arial"/>
            </a:endParaRPr>
          </a:p>
          <a:p>
            <a:pPr marL="0" lvl="0" indent="0" algn="ctr" rtl="0">
              <a:lnSpc>
                <a:spcPct val="100000"/>
              </a:lnSpc>
              <a:spcBef>
                <a:spcPts val="750"/>
              </a:spcBef>
              <a:spcAft>
                <a:spcPts val="0"/>
              </a:spcAft>
              <a:buSzPts val="1560"/>
              <a:buNone/>
            </a:pPr>
            <a:endParaRPr/>
          </a:p>
        </p:txBody>
      </p:sp>
      <p:sp>
        <p:nvSpPr>
          <p:cNvPr id="671" name="Google Shape;671;p65"/>
          <p:cNvSpPr txBox="1">
            <a:spLocks noGrp="1"/>
          </p:cNvSpPr>
          <p:nvPr>
            <p:ph type="body" idx="14"/>
          </p:nvPr>
        </p:nvSpPr>
        <p:spPr>
          <a:xfrm>
            <a:off x="4593903" y="3036635"/>
            <a:ext cx="2124474" cy="1847466"/>
          </a:xfrm>
          <a:prstGeom prst="rect">
            <a:avLst/>
          </a:prstGeom>
          <a:noFill/>
          <a:ln>
            <a:noFill/>
          </a:ln>
        </p:spPr>
        <p:txBody>
          <a:bodyPr spcFirstLastPara="1" wrap="square" lIns="36000" tIns="34275" rIns="36000" bIns="34275" anchor="t" anchorCtr="0">
            <a:noAutofit/>
          </a:bodyPr>
          <a:lstStyle/>
          <a:p>
            <a:pPr marL="0" lvl="0" indent="0">
              <a:spcBef>
                <a:spcPts val="0"/>
              </a:spcBef>
            </a:pPr>
            <a:r>
              <a:rPr lang="de-DE" sz="1100" dirty="0">
                <a:solidFill>
                  <a:schemeClr val="accent6">
                    <a:lumMod val="50000"/>
                  </a:schemeClr>
                </a:solidFill>
                <a:latin typeface="Arial" pitchFamily="34" charset="0"/>
                <a:cs typeface="Arial" pitchFamily="34" charset="0"/>
              </a:rPr>
              <a:t>Die Bodycam-Lösung von Edesix lässt sich in jedes ONVIF-kompatible Video-Managementsystem (VMS) integrieren und bildet so die perfekte Ergänzung zu Ihrer bestehenden Video-Überwachungsanlage</a:t>
            </a:r>
            <a:endParaRPr dirty="0">
              <a:solidFill>
                <a:schemeClr val="accent6">
                  <a:lumMod val="50000"/>
                </a:schemeClr>
              </a:solidFill>
              <a:latin typeface="Arial" pitchFamily="34" charset="0"/>
              <a:cs typeface="Arial" pitchFamily="34" charset="0"/>
            </a:endParaRPr>
          </a:p>
        </p:txBody>
      </p:sp>
      <p:sp>
        <p:nvSpPr>
          <p:cNvPr id="672" name="Google Shape;672;p65"/>
          <p:cNvSpPr txBox="1">
            <a:spLocks noGrp="1"/>
          </p:cNvSpPr>
          <p:nvPr>
            <p:ph type="body" idx="15"/>
          </p:nvPr>
        </p:nvSpPr>
        <p:spPr>
          <a:xfrm>
            <a:off x="6655557" y="2721059"/>
            <a:ext cx="1955545" cy="315576"/>
          </a:xfrm>
          <a:prstGeom prst="rect">
            <a:avLst/>
          </a:prstGeom>
          <a:noFill/>
          <a:ln>
            <a:noFill/>
          </a:ln>
        </p:spPr>
        <p:txBody>
          <a:bodyPr spcFirstLastPara="1" wrap="square" lIns="68575" tIns="34275" rIns="68575" bIns="34275" anchor="t" anchorCtr="0">
            <a:noAutofit/>
          </a:bodyPr>
          <a:lstStyle/>
          <a:p>
            <a:pPr marL="0" lvl="0" indent="0">
              <a:spcBef>
                <a:spcPts val="0"/>
              </a:spcBef>
            </a:pPr>
            <a:r>
              <a:rPr lang="de-DE" b="1" dirty="0">
                <a:solidFill>
                  <a:schemeClr val="accent6">
                    <a:lumMod val="75000"/>
                  </a:schemeClr>
                </a:solidFill>
                <a:latin typeface="Arial" pitchFamily="34" charset="0"/>
                <a:cs typeface="Arial" pitchFamily="34" charset="0"/>
              </a:rPr>
              <a:t>Sicherheit</a:t>
            </a:r>
            <a:endParaRPr b="1" dirty="0">
              <a:solidFill>
                <a:schemeClr val="accent6">
                  <a:lumMod val="75000"/>
                </a:schemeClr>
              </a:solidFill>
              <a:latin typeface="Arial" pitchFamily="34" charset="0"/>
              <a:cs typeface="Arial" pitchFamily="34" charset="0"/>
            </a:endParaRPr>
          </a:p>
        </p:txBody>
      </p:sp>
      <p:sp>
        <p:nvSpPr>
          <p:cNvPr id="673" name="Google Shape;673;p65"/>
          <p:cNvSpPr txBox="1">
            <a:spLocks noGrp="1"/>
          </p:cNvSpPr>
          <p:nvPr>
            <p:ph type="body" idx="16"/>
          </p:nvPr>
        </p:nvSpPr>
        <p:spPr>
          <a:xfrm>
            <a:off x="6655557" y="3036197"/>
            <a:ext cx="2143490" cy="1782198"/>
          </a:xfrm>
          <a:prstGeom prst="rect">
            <a:avLst/>
          </a:prstGeom>
          <a:noFill/>
          <a:ln>
            <a:noFill/>
          </a:ln>
        </p:spPr>
        <p:txBody>
          <a:bodyPr spcFirstLastPara="1" wrap="square" lIns="36000" tIns="34275" rIns="36000" bIns="34275" anchor="t" anchorCtr="0">
            <a:noAutofit/>
          </a:bodyPr>
          <a:lstStyle/>
          <a:p>
            <a:pPr marL="0" lvl="0" indent="0">
              <a:spcBef>
                <a:spcPts val="0"/>
              </a:spcBef>
            </a:pPr>
            <a:r>
              <a:rPr lang="de-DE" sz="1100" dirty="0">
                <a:solidFill>
                  <a:schemeClr val="accent6">
                    <a:lumMod val="50000"/>
                  </a:schemeClr>
                </a:solidFill>
                <a:latin typeface="Arial" pitchFamily="34" charset="0"/>
                <a:cs typeface="Arial" pitchFamily="34" charset="0"/>
              </a:rPr>
              <a:t>Die Aufzeichnungen der Edesix-Bodycam sind vollkommen sicher, da die Daten auf dem Gerät verschlüsselt werden und alle durchgeführten Aktionen im VideoManager nachprüfbar sind</a:t>
            </a:r>
            <a:endParaRPr dirty="0">
              <a:solidFill>
                <a:schemeClr val="accent6">
                  <a:lumMod val="50000"/>
                </a:schemeClr>
              </a:solidFill>
              <a:latin typeface="Arial" pitchFamily="34" charset="0"/>
              <a:cs typeface="Arial" pitchFamily="34" charset="0"/>
            </a:endParaRPr>
          </a:p>
        </p:txBody>
      </p:sp>
      <p:pic>
        <p:nvPicPr>
          <p:cNvPr id="674" name="Google Shape;674;p65"/>
          <p:cNvPicPr preferRelativeResize="0">
            <a:picLocks noGrp="1"/>
          </p:cNvPicPr>
          <p:nvPr>
            <p:ph type="pic" idx="2"/>
          </p:nvPr>
        </p:nvPicPr>
        <p:blipFill rotWithShape="1">
          <a:blip r:embed="rId3" cstate="print">
            <a:alphaModFix/>
          </a:blip>
          <a:srcRect/>
          <a:stretch/>
        </p:blipFill>
        <p:spPr>
          <a:xfrm>
            <a:off x="1250783" y="1791282"/>
            <a:ext cx="512606" cy="513274"/>
          </a:xfrm>
          <a:prstGeom prst="rect">
            <a:avLst/>
          </a:prstGeom>
          <a:noFill/>
          <a:ln>
            <a:noFill/>
          </a:ln>
        </p:spPr>
      </p:pic>
      <p:pic>
        <p:nvPicPr>
          <p:cNvPr id="675" name="Google Shape;675;p65"/>
          <p:cNvPicPr preferRelativeResize="0">
            <a:picLocks noGrp="1"/>
          </p:cNvPicPr>
          <p:nvPr>
            <p:ph type="pic" idx="3"/>
          </p:nvPr>
        </p:nvPicPr>
        <p:blipFill rotWithShape="1">
          <a:blip r:embed="rId4" cstate="print">
            <a:alphaModFix/>
          </a:blip>
          <a:srcRect/>
          <a:stretch/>
        </p:blipFill>
        <p:spPr>
          <a:xfrm>
            <a:off x="3258811" y="1791282"/>
            <a:ext cx="512606" cy="513274"/>
          </a:xfrm>
          <a:prstGeom prst="rect">
            <a:avLst/>
          </a:prstGeom>
          <a:noFill/>
          <a:ln>
            <a:noFill/>
          </a:ln>
        </p:spPr>
      </p:pic>
      <p:pic>
        <p:nvPicPr>
          <p:cNvPr id="676" name="Google Shape;676;p65"/>
          <p:cNvPicPr preferRelativeResize="0">
            <a:picLocks noGrp="1"/>
          </p:cNvPicPr>
          <p:nvPr>
            <p:ph type="pic" idx="4"/>
          </p:nvPr>
        </p:nvPicPr>
        <p:blipFill rotWithShape="1">
          <a:blip r:embed="rId5" cstate="print">
            <a:alphaModFix/>
          </a:blip>
          <a:srcRect/>
          <a:stretch/>
        </p:blipFill>
        <p:spPr>
          <a:xfrm>
            <a:off x="5310466" y="1791282"/>
            <a:ext cx="512606" cy="513274"/>
          </a:xfrm>
          <a:prstGeom prst="rect">
            <a:avLst/>
          </a:prstGeom>
          <a:noFill/>
          <a:ln>
            <a:noFill/>
          </a:ln>
        </p:spPr>
      </p:pic>
      <p:pic>
        <p:nvPicPr>
          <p:cNvPr id="677" name="Google Shape;677;p65"/>
          <p:cNvPicPr preferRelativeResize="0">
            <a:picLocks noGrp="1"/>
          </p:cNvPicPr>
          <p:nvPr>
            <p:ph type="pic" idx="5"/>
          </p:nvPr>
        </p:nvPicPr>
        <p:blipFill rotWithShape="1">
          <a:blip r:embed="rId6" cstate="print">
            <a:alphaModFix/>
          </a:blip>
          <a:srcRect/>
          <a:stretch/>
        </p:blipFill>
        <p:spPr>
          <a:xfrm>
            <a:off x="7318492" y="1791282"/>
            <a:ext cx="512606" cy="513274"/>
          </a:xfrm>
          <a:prstGeom prst="rect">
            <a:avLst/>
          </a:prstGeom>
          <a:noFill/>
          <a:ln>
            <a:noFill/>
          </a:ln>
        </p:spPr>
      </p:pic>
      <p:pic>
        <p:nvPicPr>
          <p:cNvPr id="678" name="Google Shape;678;p65" descr="Edesix_Logo_White.png"/>
          <p:cNvPicPr preferRelativeResize="0"/>
          <p:nvPr/>
        </p:nvPicPr>
        <p:blipFill rotWithShape="1">
          <a:blip r:embed="rId7" cstate="print">
            <a:alphaModFix/>
          </a:blip>
          <a:srcRect/>
          <a:stretch/>
        </p:blipFill>
        <p:spPr>
          <a:xfrm>
            <a:off x="7613548" y="4589973"/>
            <a:ext cx="1429516" cy="435757"/>
          </a:xfrm>
          <a:prstGeom prst="rect">
            <a:avLst/>
          </a:prstGeom>
          <a:noFill/>
          <a:ln>
            <a:noFill/>
          </a:ln>
        </p:spPr>
      </p:pic>
      <p:pic>
        <p:nvPicPr>
          <p:cNvPr id="679" name="Google Shape;679;p65"/>
          <p:cNvPicPr preferRelativeResize="0"/>
          <p:nvPr/>
        </p:nvPicPr>
        <p:blipFill rotWithShape="1">
          <a:blip r:embed="rId8"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p66" descr="Police-Img1.jpg"/>
          <p:cNvPicPr preferRelativeResize="0">
            <a:picLocks noGrp="1"/>
          </p:cNvPicPr>
          <p:nvPr>
            <p:ph type="pic" idx="2"/>
          </p:nvPr>
        </p:nvPicPr>
        <p:blipFill rotWithShape="1">
          <a:blip r:embed="rId3" cstate="print">
            <a:alphaModFix/>
          </a:blip>
          <a:srcRect l="29862" r="12598"/>
          <a:stretch/>
        </p:blipFill>
        <p:spPr>
          <a:xfrm>
            <a:off x="0" y="0"/>
            <a:ext cx="2287109" cy="2645042"/>
          </a:xfrm>
          <a:prstGeom prst="rect">
            <a:avLst/>
          </a:prstGeom>
          <a:noFill/>
          <a:ln>
            <a:noFill/>
          </a:ln>
        </p:spPr>
      </p:pic>
      <p:pic>
        <p:nvPicPr>
          <p:cNvPr id="685" name="Google Shape;685;p66" descr="lone-worker-Img2.jpg"/>
          <p:cNvPicPr preferRelativeResize="0">
            <a:picLocks noGrp="1"/>
          </p:cNvPicPr>
          <p:nvPr>
            <p:ph type="pic" idx="3"/>
          </p:nvPr>
        </p:nvPicPr>
        <p:blipFill rotWithShape="1">
          <a:blip r:embed="rId4" cstate="print">
            <a:alphaModFix/>
          </a:blip>
          <a:srcRect/>
          <a:stretch/>
        </p:blipFill>
        <p:spPr>
          <a:xfrm>
            <a:off x="2269910" y="61"/>
            <a:ext cx="2518113" cy="3043921"/>
          </a:xfrm>
          <a:prstGeom prst="rect">
            <a:avLst/>
          </a:prstGeom>
          <a:noFill/>
          <a:ln>
            <a:noFill/>
          </a:ln>
        </p:spPr>
      </p:pic>
      <p:pic>
        <p:nvPicPr>
          <p:cNvPr id="686" name="Google Shape;686;p66" descr="Paramedic-Img1.jpg"/>
          <p:cNvPicPr preferRelativeResize="0">
            <a:picLocks noGrp="1"/>
          </p:cNvPicPr>
          <p:nvPr>
            <p:ph type="pic" idx="4"/>
          </p:nvPr>
        </p:nvPicPr>
        <p:blipFill rotWithShape="1">
          <a:blip r:embed="rId5" cstate="print">
            <a:alphaModFix/>
          </a:blip>
          <a:srcRect/>
          <a:stretch/>
        </p:blipFill>
        <p:spPr>
          <a:xfrm>
            <a:off x="4573451" y="1"/>
            <a:ext cx="2285274" cy="3063716"/>
          </a:xfrm>
          <a:prstGeom prst="rect">
            <a:avLst/>
          </a:prstGeom>
          <a:noFill/>
          <a:ln>
            <a:noFill/>
          </a:ln>
        </p:spPr>
      </p:pic>
      <p:pic>
        <p:nvPicPr>
          <p:cNvPr id="687" name="Google Shape;687;p66" descr="Retail-Img1.jpg"/>
          <p:cNvPicPr preferRelativeResize="0">
            <a:picLocks noGrp="1"/>
          </p:cNvPicPr>
          <p:nvPr>
            <p:ph type="pic" idx="5"/>
          </p:nvPr>
        </p:nvPicPr>
        <p:blipFill rotWithShape="1">
          <a:blip r:embed="rId6" cstate="print">
            <a:alphaModFix/>
          </a:blip>
          <a:srcRect/>
          <a:stretch/>
        </p:blipFill>
        <p:spPr>
          <a:xfrm>
            <a:off x="6861009" y="2048"/>
            <a:ext cx="2282991" cy="2708852"/>
          </a:xfrm>
          <a:prstGeom prst="rect">
            <a:avLst/>
          </a:prstGeom>
          <a:noFill/>
          <a:ln>
            <a:noFill/>
          </a:ln>
        </p:spPr>
      </p:pic>
      <p:sp>
        <p:nvSpPr>
          <p:cNvPr id="688" name="Google Shape;688;p66"/>
          <p:cNvSpPr txBox="1">
            <a:spLocks noGrp="1"/>
          </p:cNvSpPr>
          <p:nvPr>
            <p:ph type="body" idx="1"/>
          </p:nvPr>
        </p:nvSpPr>
        <p:spPr>
          <a:xfrm>
            <a:off x="0" y="2636032"/>
            <a:ext cx="2285405" cy="427435"/>
          </a:xfrm>
          <a:prstGeom prst="rect">
            <a:avLst/>
          </a:prstGeom>
          <a:solidFill>
            <a:srgbClr val="24135F"/>
          </a:solidFill>
          <a:ln>
            <a:noFill/>
          </a:ln>
        </p:spPr>
        <p:txBody>
          <a:bodyPr spcFirstLastPara="1" wrap="square" lIns="68575" tIns="34275" rIns="68575" bIns="34275" anchor="ctr" anchorCtr="0">
            <a:noAutofit/>
          </a:bodyPr>
          <a:lstStyle/>
          <a:p>
            <a:pPr marL="0" lvl="0" indent="0"/>
            <a:r>
              <a:rPr lang="de-DE" sz="1100" b="1" dirty="0">
                <a:latin typeface="Arial" pitchFamily="34" charset="0"/>
                <a:cs typeface="Arial" pitchFamily="34" charset="0"/>
              </a:rPr>
              <a:t>Einzelhandel</a:t>
            </a:r>
            <a:endParaRPr sz="1100" b="1" dirty="0">
              <a:latin typeface="Arial" pitchFamily="34" charset="0"/>
              <a:ea typeface="Arial"/>
              <a:cs typeface="Arial" pitchFamily="34" charset="0"/>
              <a:sym typeface="Arial"/>
            </a:endParaRPr>
          </a:p>
        </p:txBody>
      </p:sp>
      <p:sp>
        <p:nvSpPr>
          <p:cNvPr id="689" name="Google Shape;689;p66"/>
          <p:cNvSpPr txBox="1">
            <a:spLocks noGrp="1"/>
          </p:cNvSpPr>
          <p:nvPr>
            <p:ph type="body" idx="6"/>
          </p:nvPr>
        </p:nvSpPr>
        <p:spPr>
          <a:xfrm>
            <a:off x="2285144" y="2636282"/>
            <a:ext cx="2285405" cy="427435"/>
          </a:xfrm>
          <a:prstGeom prst="rect">
            <a:avLst/>
          </a:prstGeom>
          <a:solidFill>
            <a:srgbClr val="24135F"/>
          </a:solidFill>
          <a:ln>
            <a:noFill/>
          </a:ln>
        </p:spPr>
        <p:txBody>
          <a:bodyPr spcFirstLastPara="1" wrap="square" lIns="68575" tIns="34275" rIns="68575" bIns="34275" anchor="ctr" anchorCtr="0">
            <a:noAutofit/>
          </a:bodyPr>
          <a:lstStyle/>
          <a:p>
            <a:pPr marL="0" lvl="0" indent="0"/>
            <a:r>
              <a:rPr lang="de-DE" sz="1100" b="1" dirty="0">
                <a:latin typeface="Arial" pitchFamily="34" charset="0"/>
                <a:cs typeface="Arial" pitchFamily="34" charset="0"/>
              </a:rPr>
              <a:t>Parkraumüberwachung</a:t>
            </a:r>
            <a:endParaRPr sz="1100" b="1" dirty="0">
              <a:latin typeface="Arial" pitchFamily="34" charset="0"/>
              <a:ea typeface="Arial"/>
              <a:cs typeface="Arial" pitchFamily="34" charset="0"/>
              <a:sym typeface="Arial"/>
            </a:endParaRPr>
          </a:p>
        </p:txBody>
      </p:sp>
      <p:sp>
        <p:nvSpPr>
          <p:cNvPr id="690" name="Google Shape;690;p66"/>
          <p:cNvSpPr txBox="1">
            <a:spLocks noGrp="1"/>
          </p:cNvSpPr>
          <p:nvPr>
            <p:ph type="body" idx="7"/>
          </p:nvPr>
        </p:nvSpPr>
        <p:spPr>
          <a:xfrm>
            <a:off x="4570549" y="2636282"/>
            <a:ext cx="2285405" cy="427435"/>
          </a:xfrm>
          <a:prstGeom prst="rect">
            <a:avLst/>
          </a:prstGeom>
          <a:solidFill>
            <a:srgbClr val="24135F"/>
          </a:solidFill>
          <a:ln>
            <a:noFill/>
          </a:ln>
        </p:spPr>
        <p:txBody>
          <a:bodyPr spcFirstLastPara="1" wrap="square" lIns="68575" tIns="34275" rIns="68575" bIns="34275" anchor="ctr" anchorCtr="0">
            <a:noAutofit/>
          </a:bodyPr>
          <a:lstStyle/>
          <a:p>
            <a:pPr marL="0" lvl="0" indent="0"/>
            <a:r>
              <a:rPr lang="de-DE" sz="1100" b="1" dirty="0">
                <a:latin typeface="Arial" pitchFamily="34" charset="0"/>
                <a:cs typeface="Arial" pitchFamily="34" charset="0"/>
              </a:rPr>
              <a:t>Rettungssanitäter</a:t>
            </a:r>
            <a:endParaRPr sz="1100" b="1" dirty="0">
              <a:latin typeface="Arial" pitchFamily="34" charset="0"/>
              <a:ea typeface="Arial"/>
              <a:cs typeface="Arial" pitchFamily="34" charset="0"/>
              <a:sym typeface="Arial"/>
            </a:endParaRPr>
          </a:p>
        </p:txBody>
      </p:sp>
      <p:sp>
        <p:nvSpPr>
          <p:cNvPr id="691" name="Google Shape;691;p66"/>
          <p:cNvSpPr txBox="1">
            <a:spLocks noGrp="1"/>
          </p:cNvSpPr>
          <p:nvPr>
            <p:ph type="body" idx="8"/>
          </p:nvPr>
        </p:nvSpPr>
        <p:spPr>
          <a:xfrm>
            <a:off x="6855955" y="2636282"/>
            <a:ext cx="2285405" cy="427435"/>
          </a:xfrm>
          <a:prstGeom prst="rect">
            <a:avLst/>
          </a:prstGeom>
          <a:solidFill>
            <a:srgbClr val="24135F"/>
          </a:solidFill>
          <a:ln>
            <a:noFill/>
          </a:ln>
        </p:spPr>
        <p:txBody>
          <a:bodyPr spcFirstLastPara="1" wrap="square" lIns="68575" tIns="34275" rIns="68575" bIns="34275" anchor="ctr" anchorCtr="0">
            <a:noAutofit/>
          </a:bodyPr>
          <a:lstStyle/>
          <a:p>
            <a:pPr marL="0" lvl="0" indent="0"/>
            <a:r>
              <a:rPr lang="de-DE" sz="1100" b="1" dirty="0">
                <a:latin typeface="Arial" pitchFamily="34" charset="0"/>
                <a:cs typeface="Arial" pitchFamily="34" charset="0"/>
              </a:rPr>
              <a:t>Sicherheitspersonal</a:t>
            </a:r>
            <a:endParaRPr sz="1100" b="1" dirty="0">
              <a:latin typeface="Arial" pitchFamily="34" charset="0"/>
              <a:ea typeface="Arial"/>
              <a:cs typeface="Arial" pitchFamily="34" charset="0"/>
              <a:sym typeface="Arial"/>
            </a:endParaRPr>
          </a:p>
        </p:txBody>
      </p:sp>
      <p:sp>
        <p:nvSpPr>
          <p:cNvPr id="692" name="Google Shape;692;p66"/>
          <p:cNvSpPr txBox="1">
            <a:spLocks noGrp="1"/>
          </p:cNvSpPr>
          <p:nvPr>
            <p:ph type="body" idx="9"/>
          </p:nvPr>
        </p:nvSpPr>
        <p:spPr>
          <a:xfrm>
            <a:off x="252608" y="3138627"/>
            <a:ext cx="1787182" cy="1279697"/>
          </a:xfrm>
          <a:prstGeom prst="rect">
            <a:avLst/>
          </a:prstGeom>
          <a:noFill/>
          <a:ln>
            <a:noFill/>
          </a:ln>
        </p:spPr>
        <p:txBody>
          <a:bodyPr spcFirstLastPara="1" wrap="square" lIns="68575" tIns="34275" rIns="68575" bIns="34275" anchor="t" anchorCtr="0">
            <a:noAutofit/>
          </a:bodyPr>
          <a:lstStyle/>
          <a:p>
            <a:pPr marL="0" lvl="0" indent="0">
              <a:spcBef>
                <a:spcPts val="0"/>
              </a:spcBef>
              <a:buSzPts val="1690"/>
            </a:pPr>
            <a:r>
              <a:rPr lang="de-DE" sz="1100" dirty="0">
                <a:solidFill>
                  <a:schemeClr val="tx1">
                    <a:lumMod val="50000"/>
                  </a:schemeClr>
                </a:solidFill>
                <a:latin typeface="Arial" pitchFamily="34" charset="0"/>
                <a:cs typeface="Arial" pitchFamily="34" charset="0"/>
              </a:rPr>
              <a:t>„Verbessert die Sicherheit der Mitarbeiter… und der Kunden im Geschäft.“ </a:t>
            </a:r>
          </a:p>
          <a:p>
            <a:pPr marL="0" lvl="0" indent="0">
              <a:spcBef>
                <a:spcPts val="0"/>
              </a:spcBef>
              <a:buSzPts val="1690"/>
            </a:pPr>
            <a:endParaRPr lang="de-DE" sz="1100" dirty="0">
              <a:solidFill>
                <a:schemeClr val="tx1">
                  <a:lumMod val="50000"/>
                </a:schemeClr>
              </a:solidFill>
              <a:latin typeface="Arial"/>
              <a:ea typeface="Arial"/>
              <a:cs typeface="Arial"/>
              <a:sym typeface="Arial"/>
            </a:endParaRPr>
          </a:p>
          <a:p>
            <a:pPr marL="0" lvl="0" indent="0">
              <a:spcBef>
                <a:spcPts val="0"/>
              </a:spcBef>
              <a:buSzPts val="1690"/>
            </a:pPr>
            <a:r>
              <a:rPr lang="en-US" sz="1100" dirty="0">
                <a:solidFill>
                  <a:schemeClr val="tx1">
                    <a:lumMod val="50000"/>
                  </a:schemeClr>
                </a:solidFill>
                <a:latin typeface="Arial"/>
                <a:ea typeface="Arial"/>
                <a:cs typeface="Arial"/>
                <a:sym typeface="Arial"/>
              </a:rPr>
              <a:t>ASDA</a:t>
            </a:r>
            <a:endParaRPr sz="1100" dirty="0">
              <a:solidFill>
                <a:schemeClr val="tx1">
                  <a:lumMod val="50000"/>
                </a:schemeClr>
              </a:solidFill>
              <a:latin typeface="Arial"/>
              <a:ea typeface="Arial"/>
              <a:cs typeface="Arial"/>
              <a:sym typeface="Arial"/>
            </a:endParaRPr>
          </a:p>
        </p:txBody>
      </p:sp>
      <p:sp>
        <p:nvSpPr>
          <p:cNvPr id="693" name="Google Shape;693;p66"/>
          <p:cNvSpPr txBox="1">
            <a:spLocks noGrp="1"/>
          </p:cNvSpPr>
          <p:nvPr>
            <p:ph type="body" idx="13"/>
          </p:nvPr>
        </p:nvSpPr>
        <p:spPr>
          <a:xfrm>
            <a:off x="2534419" y="3136283"/>
            <a:ext cx="1787182" cy="1279697"/>
          </a:xfrm>
          <a:prstGeom prst="rect">
            <a:avLst/>
          </a:prstGeom>
          <a:noFill/>
          <a:ln>
            <a:noFill/>
          </a:ln>
        </p:spPr>
        <p:txBody>
          <a:bodyPr spcFirstLastPara="1" wrap="square" lIns="68575" tIns="34275" rIns="68575" bIns="34275" anchor="t" anchorCtr="0">
            <a:noAutofit/>
          </a:bodyPr>
          <a:lstStyle/>
          <a:p>
            <a:pPr marL="0" lvl="0" indent="0">
              <a:spcBef>
                <a:spcPts val="0"/>
              </a:spcBef>
              <a:buSzPts val="1690"/>
            </a:pPr>
            <a:r>
              <a:rPr lang="de-DE" sz="1100" dirty="0">
                <a:solidFill>
                  <a:schemeClr val="tx1">
                    <a:lumMod val="50000"/>
                  </a:schemeClr>
                </a:solidFill>
                <a:latin typeface="Arial" pitchFamily="34" charset="0"/>
                <a:cs typeface="Arial" pitchFamily="34" charset="0"/>
              </a:rPr>
              <a:t>„Die Qualität des Videomaterials ist ausgezeichnet.“ </a:t>
            </a:r>
          </a:p>
          <a:p>
            <a:pPr marL="0" lvl="0" indent="0">
              <a:spcBef>
                <a:spcPts val="0"/>
              </a:spcBef>
              <a:buSzPts val="1690"/>
            </a:pPr>
            <a:endParaRPr lang="de-DE" sz="1100" dirty="0">
              <a:solidFill>
                <a:schemeClr val="tx1">
                  <a:lumMod val="50000"/>
                </a:schemeClr>
              </a:solidFill>
              <a:latin typeface="Arial" pitchFamily="34" charset="0"/>
              <a:ea typeface="Arial"/>
              <a:cs typeface="Arial" pitchFamily="34" charset="0"/>
              <a:sym typeface="Arial"/>
            </a:endParaRPr>
          </a:p>
          <a:p>
            <a:pPr marL="0" lvl="0" indent="0">
              <a:spcBef>
                <a:spcPts val="0"/>
              </a:spcBef>
              <a:buSzPts val="1690"/>
            </a:pPr>
            <a:r>
              <a:rPr lang="de-DE" sz="1100" dirty="0">
                <a:solidFill>
                  <a:schemeClr val="tx1">
                    <a:lumMod val="50000"/>
                  </a:schemeClr>
                </a:solidFill>
                <a:latin typeface="Arial" pitchFamily="34" charset="0"/>
                <a:cs typeface="Arial" pitchFamily="34" charset="0"/>
              </a:rPr>
              <a:t>Stadtverwaltung Swansea</a:t>
            </a:r>
            <a:endParaRPr sz="1100" dirty="0">
              <a:solidFill>
                <a:schemeClr val="tx1">
                  <a:lumMod val="50000"/>
                </a:schemeClr>
              </a:solidFill>
              <a:latin typeface="Arial" pitchFamily="34" charset="0"/>
              <a:ea typeface="Arial"/>
              <a:cs typeface="Arial" pitchFamily="34" charset="0"/>
              <a:sym typeface="Arial"/>
            </a:endParaRPr>
          </a:p>
        </p:txBody>
      </p:sp>
      <p:sp>
        <p:nvSpPr>
          <p:cNvPr id="694" name="Google Shape;694;p66"/>
          <p:cNvSpPr txBox="1">
            <a:spLocks noGrp="1"/>
          </p:cNvSpPr>
          <p:nvPr>
            <p:ph type="body" idx="14"/>
          </p:nvPr>
        </p:nvSpPr>
        <p:spPr>
          <a:xfrm>
            <a:off x="4871451" y="3138627"/>
            <a:ext cx="1787182" cy="1279697"/>
          </a:xfrm>
          <a:prstGeom prst="rect">
            <a:avLst/>
          </a:prstGeom>
          <a:noFill/>
          <a:ln>
            <a:noFill/>
          </a:ln>
        </p:spPr>
        <p:txBody>
          <a:bodyPr spcFirstLastPara="1" wrap="square" lIns="68575" tIns="34275" rIns="68575" bIns="34275" anchor="t" anchorCtr="0">
            <a:noAutofit/>
          </a:bodyPr>
          <a:lstStyle/>
          <a:p>
            <a:pPr marL="0" lvl="0" indent="0">
              <a:spcBef>
                <a:spcPts val="0"/>
              </a:spcBef>
              <a:buSzPts val="1511"/>
            </a:pPr>
            <a:r>
              <a:rPr lang="de-DE" sz="1100" dirty="0">
                <a:solidFill>
                  <a:schemeClr val="tx1">
                    <a:lumMod val="50000"/>
                  </a:schemeClr>
                </a:solidFill>
                <a:latin typeface="Arial" pitchFamily="34" charset="0"/>
                <a:cs typeface="Arial" pitchFamily="34" charset="0"/>
              </a:rPr>
              <a:t>„Edesix machte es möglich, neues Equipment im direkten Einsatz vor Ort zu evaluieren.“ </a:t>
            </a:r>
          </a:p>
          <a:p>
            <a:pPr marL="0" lvl="0" indent="0">
              <a:spcBef>
                <a:spcPts val="0"/>
              </a:spcBef>
              <a:buSzPts val="1511"/>
            </a:pPr>
            <a:endParaRPr lang="de-DE" sz="1100" dirty="0">
              <a:solidFill>
                <a:schemeClr val="tx1">
                  <a:lumMod val="50000"/>
                </a:schemeClr>
              </a:solidFill>
              <a:latin typeface="Arial"/>
              <a:ea typeface="Arial"/>
              <a:cs typeface="Arial"/>
              <a:sym typeface="Arial"/>
            </a:endParaRPr>
          </a:p>
          <a:p>
            <a:pPr marL="0" lvl="0" indent="0">
              <a:spcBef>
                <a:spcPts val="0"/>
              </a:spcBef>
              <a:buSzPts val="1511"/>
            </a:pPr>
            <a:r>
              <a:rPr lang="de-DE" sz="1100" dirty="0">
                <a:solidFill>
                  <a:schemeClr val="tx1">
                    <a:lumMod val="50000"/>
                  </a:schemeClr>
                </a:solidFill>
                <a:latin typeface="Arial" pitchFamily="34" charset="0"/>
                <a:cs typeface="Arial" pitchFamily="34" charset="0"/>
              </a:rPr>
              <a:t>Forschungsgruppe Wiederbelebung</a:t>
            </a:r>
            <a:endParaRPr sz="1100" dirty="0">
              <a:solidFill>
                <a:schemeClr val="tx1">
                  <a:lumMod val="50000"/>
                </a:schemeClr>
              </a:solidFill>
              <a:latin typeface="Arial" pitchFamily="34" charset="0"/>
              <a:ea typeface="Arial"/>
              <a:cs typeface="Arial" pitchFamily="34" charset="0"/>
              <a:sym typeface="Arial"/>
            </a:endParaRPr>
          </a:p>
        </p:txBody>
      </p:sp>
      <p:sp>
        <p:nvSpPr>
          <p:cNvPr id="695" name="Google Shape;695;p66"/>
          <p:cNvSpPr txBox="1">
            <a:spLocks noGrp="1"/>
          </p:cNvSpPr>
          <p:nvPr>
            <p:ph type="body" idx="15"/>
          </p:nvPr>
        </p:nvSpPr>
        <p:spPr>
          <a:xfrm>
            <a:off x="7108187" y="3133940"/>
            <a:ext cx="1787182" cy="1279697"/>
          </a:xfrm>
          <a:prstGeom prst="rect">
            <a:avLst/>
          </a:prstGeom>
          <a:noFill/>
          <a:ln>
            <a:noFill/>
          </a:ln>
        </p:spPr>
        <p:txBody>
          <a:bodyPr spcFirstLastPara="1" wrap="square" lIns="68575" tIns="34275" rIns="68575" bIns="34275" anchor="t" anchorCtr="0">
            <a:noAutofit/>
          </a:bodyPr>
          <a:lstStyle/>
          <a:p>
            <a:pPr marL="0" lvl="0" indent="0">
              <a:spcBef>
                <a:spcPts val="0"/>
              </a:spcBef>
              <a:buSzPts val="1563"/>
            </a:pPr>
            <a:r>
              <a:rPr lang="de-DE" sz="1100" dirty="0">
                <a:solidFill>
                  <a:schemeClr val="tx1">
                    <a:lumMod val="50000"/>
                  </a:schemeClr>
                </a:solidFill>
                <a:latin typeface="Arial" pitchFamily="34" charset="0"/>
                <a:cs typeface="Arial" pitchFamily="34" charset="0"/>
              </a:rPr>
              <a:t>„Die Beamten sehen ihre Bodycam mittlerweile als unverzichtbaren Bestandteil ihrer Dienstausrüstung an.“ </a:t>
            </a:r>
          </a:p>
          <a:p>
            <a:pPr marL="0" lvl="0" indent="0">
              <a:spcBef>
                <a:spcPts val="0"/>
              </a:spcBef>
              <a:buSzPts val="1563"/>
            </a:pPr>
            <a:endParaRPr lang="de-DE" sz="1100" dirty="0">
              <a:solidFill>
                <a:schemeClr val="tx1">
                  <a:lumMod val="50000"/>
                </a:schemeClr>
              </a:solidFill>
              <a:latin typeface="Arial"/>
              <a:ea typeface="Arial"/>
              <a:cs typeface="Arial"/>
              <a:sym typeface="Arial"/>
            </a:endParaRPr>
          </a:p>
          <a:p>
            <a:pPr marL="0" lvl="0" indent="0">
              <a:spcBef>
                <a:spcPts val="0"/>
              </a:spcBef>
              <a:buSzPts val="1563"/>
            </a:pPr>
            <a:r>
              <a:rPr lang="de-DE" sz="1100" dirty="0">
                <a:solidFill>
                  <a:schemeClr val="tx1">
                    <a:lumMod val="50000"/>
                  </a:schemeClr>
                </a:solidFill>
                <a:latin typeface="Arial" pitchFamily="34" charset="0"/>
                <a:cs typeface="Arial" pitchFamily="34" charset="0"/>
              </a:rPr>
              <a:t>West Orchards-Center</a:t>
            </a:r>
            <a:endParaRPr sz="1100" dirty="0">
              <a:solidFill>
                <a:schemeClr val="tx1">
                  <a:lumMod val="50000"/>
                </a:schemeClr>
              </a:solidFill>
              <a:latin typeface="Arial" pitchFamily="34" charset="0"/>
              <a:ea typeface="Arial"/>
              <a:cs typeface="Arial" pitchFamily="34" charset="0"/>
              <a:sym typeface="Arial"/>
            </a:endParaRPr>
          </a:p>
          <a:p>
            <a:pPr marL="0" lvl="0" indent="0" algn="ctr" rtl="0">
              <a:lnSpc>
                <a:spcPct val="110000"/>
              </a:lnSpc>
              <a:spcBef>
                <a:spcPts val="750"/>
              </a:spcBef>
              <a:spcAft>
                <a:spcPts val="0"/>
              </a:spcAft>
              <a:buSzPts val="1203"/>
              <a:buNone/>
            </a:pPr>
            <a:endParaRPr sz="1100" dirty="0">
              <a:solidFill>
                <a:schemeClr val="tx1">
                  <a:lumMod val="50000"/>
                </a:schemeClr>
              </a:solidFill>
              <a:latin typeface="Arial"/>
              <a:ea typeface="Arial"/>
              <a:cs typeface="Arial"/>
              <a:sym typeface="Arial"/>
            </a:endParaRPr>
          </a:p>
        </p:txBody>
      </p:sp>
      <p:pic>
        <p:nvPicPr>
          <p:cNvPr id="696" name="Google Shape;696;p66" descr="Edesix_Logo_White.png"/>
          <p:cNvPicPr preferRelativeResize="0"/>
          <p:nvPr/>
        </p:nvPicPr>
        <p:blipFill rotWithShape="1">
          <a:blip r:embed="rId7" cstate="print">
            <a:alphaModFix/>
          </a:blip>
          <a:srcRect/>
          <a:stretch/>
        </p:blipFill>
        <p:spPr>
          <a:xfrm>
            <a:off x="7613548" y="4589973"/>
            <a:ext cx="1429516" cy="435757"/>
          </a:xfrm>
          <a:prstGeom prst="rect">
            <a:avLst/>
          </a:prstGeom>
          <a:noFill/>
          <a:ln>
            <a:noFill/>
          </a:ln>
        </p:spPr>
      </p:pic>
      <p:pic>
        <p:nvPicPr>
          <p:cNvPr id="697" name="Google Shape;697;p66"/>
          <p:cNvPicPr preferRelativeResize="0"/>
          <p:nvPr/>
        </p:nvPicPr>
        <p:blipFill rotWithShape="1">
          <a:blip r:embed="rId8"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p67"/>
          <p:cNvPicPr preferRelativeResize="0">
            <a:picLocks noGrp="1"/>
          </p:cNvPicPr>
          <p:nvPr>
            <p:ph type="pic" idx="2"/>
          </p:nvPr>
        </p:nvPicPr>
        <p:blipFill rotWithShape="1">
          <a:blip r:embed="rId3" cstate="print">
            <a:alphaModFix/>
          </a:blip>
          <a:srcRect t="7790" b="7788"/>
          <a:stretch/>
        </p:blipFill>
        <p:spPr>
          <a:xfrm>
            <a:off x="0" y="0"/>
            <a:ext cx="9144000" cy="5143500"/>
          </a:xfrm>
          <a:prstGeom prst="rect">
            <a:avLst/>
          </a:prstGeom>
          <a:noFill/>
          <a:ln>
            <a:noFill/>
          </a:ln>
        </p:spPr>
      </p:pic>
      <p:sp>
        <p:nvSpPr>
          <p:cNvPr id="703" name="Google Shape;703;p67"/>
          <p:cNvSpPr/>
          <p:nvPr/>
        </p:nvSpPr>
        <p:spPr>
          <a:xfrm>
            <a:off x="0" y="0"/>
            <a:ext cx="3465626" cy="5143500"/>
          </a:xfrm>
          <a:prstGeom prst="rect">
            <a:avLst/>
          </a:prstGeom>
          <a:solidFill>
            <a:srgbClr val="000000">
              <a:alpha val="54509"/>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04" name="Google Shape;704;p67"/>
          <p:cNvSpPr txBox="1">
            <a:spLocks noGrp="1"/>
          </p:cNvSpPr>
          <p:nvPr>
            <p:ph type="body" idx="1"/>
          </p:nvPr>
        </p:nvSpPr>
        <p:spPr>
          <a:xfrm>
            <a:off x="0" y="1627297"/>
            <a:ext cx="3379356" cy="1247008"/>
          </a:xfrm>
          <a:prstGeom prst="rect">
            <a:avLst/>
          </a:prstGeom>
          <a:noFill/>
          <a:ln>
            <a:noFill/>
          </a:ln>
        </p:spPr>
        <p:txBody>
          <a:bodyPr spcFirstLastPara="1" wrap="square" lIns="134850" tIns="134850" rIns="134850" bIns="134850" anchor="t" anchorCtr="0">
            <a:noAutofit/>
          </a:bodyPr>
          <a:lstStyle/>
          <a:p>
            <a:pPr marL="0" lvl="0" indent="0">
              <a:spcBef>
                <a:spcPts val="0"/>
              </a:spcBef>
              <a:buSzPts val="1950"/>
            </a:pPr>
            <a:r>
              <a:rPr lang="de-DE" sz="1500" b="1" i="0" dirty="0">
                <a:latin typeface="Arial" pitchFamily="34" charset="0"/>
                <a:cs typeface="Arial" pitchFamily="34" charset="0"/>
              </a:rPr>
              <a:t>„Wenn Sie das Thema Sicherheit ernst nehmen, dann ist das genau das richtige Equipment für Sie.“ </a:t>
            </a:r>
          </a:p>
          <a:p>
            <a:pPr marL="0" lvl="0" indent="0">
              <a:buSzPts val="1950"/>
            </a:pPr>
            <a:r>
              <a:rPr lang="de-DE" i="0" dirty="0">
                <a:latin typeface="Arial" pitchFamily="34" charset="0"/>
                <a:cs typeface="Arial" pitchFamily="34" charset="0"/>
              </a:rPr>
              <a:t>Sicherheitsmanager, Castlepoint Shopping Park</a:t>
            </a:r>
            <a:endParaRPr i="0" dirty="0">
              <a:latin typeface="Arial" pitchFamily="34" charset="0"/>
              <a:ea typeface="Arial"/>
              <a:cs typeface="Arial" pitchFamily="34" charset="0"/>
              <a:sym typeface="Arial"/>
            </a:endParaRPr>
          </a:p>
        </p:txBody>
      </p:sp>
      <p:pic>
        <p:nvPicPr>
          <p:cNvPr id="705" name="Google Shape;705;p67" descr="Edesix_Logo_White.png"/>
          <p:cNvPicPr preferRelativeResize="0"/>
          <p:nvPr/>
        </p:nvPicPr>
        <p:blipFill rotWithShape="1">
          <a:blip r:embed="rId4" cstate="print">
            <a:alphaModFix/>
          </a:blip>
          <a:srcRect/>
          <a:stretch/>
        </p:blipFill>
        <p:spPr>
          <a:xfrm>
            <a:off x="7613548" y="4589973"/>
            <a:ext cx="1429516" cy="435757"/>
          </a:xfrm>
          <a:prstGeom prst="rect">
            <a:avLst/>
          </a:prstGeom>
          <a:noFill/>
          <a:ln>
            <a:noFill/>
          </a:ln>
        </p:spPr>
      </p:pic>
      <p:pic>
        <p:nvPicPr>
          <p:cNvPr id="706" name="Google Shape;706;p67"/>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pic>
        <p:nvPicPr>
          <p:cNvPr id="711" name="Google Shape;711;p68"/>
          <p:cNvPicPr preferRelativeResize="0">
            <a:picLocks noGrp="1"/>
          </p:cNvPicPr>
          <p:nvPr>
            <p:ph type="pic" idx="2"/>
          </p:nvPr>
        </p:nvPicPr>
        <p:blipFill rotWithShape="1">
          <a:blip r:embed="rId3" cstate="print">
            <a:alphaModFix/>
          </a:blip>
          <a:srcRect t="3563" b="12170"/>
          <a:stretch/>
        </p:blipFill>
        <p:spPr>
          <a:xfrm>
            <a:off x="0" y="-1"/>
            <a:ext cx="9144000" cy="5143501"/>
          </a:xfrm>
          <a:prstGeom prst="rect">
            <a:avLst/>
          </a:prstGeom>
          <a:noFill/>
          <a:ln>
            <a:noFill/>
          </a:ln>
        </p:spPr>
      </p:pic>
      <p:pic>
        <p:nvPicPr>
          <p:cNvPr id="712" name="Google Shape;712;p68" descr="Edesix_Logo_White.png"/>
          <p:cNvPicPr preferRelativeResize="0"/>
          <p:nvPr/>
        </p:nvPicPr>
        <p:blipFill rotWithShape="1">
          <a:blip r:embed="rId4" cstate="print">
            <a:alphaModFix/>
          </a:blip>
          <a:srcRect/>
          <a:stretch/>
        </p:blipFill>
        <p:spPr>
          <a:xfrm>
            <a:off x="7613548" y="4589973"/>
            <a:ext cx="1429516" cy="435757"/>
          </a:xfrm>
          <a:prstGeom prst="rect">
            <a:avLst/>
          </a:prstGeom>
          <a:noFill/>
          <a:ln>
            <a:noFill/>
          </a:ln>
        </p:spPr>
      </p:pic>
      <p:pic>
        <p:nvPicPr>
          <p:cNvPr id="713" name="Google Shape;713;p68"/>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
        <p:nvSpPr>
          <p:cNvPr id="714" name="Google Shape;714;p68"/>
          <p:cNvSpPr/>
          <p:nvPr/>
        </p:nvSpPr>
        <p:spPr>
          <a:xfrm>
            <a:off x="0" y="0"/>
            <a:ext cx="3465626" cy="5143500"/>
          </a:xfrm>
          <a:prstGeom prst="rect">
            <a:avLst/>
          </a:prstGeom>
          <a:solidFill>
            <a:srgbClr val="000000">
              <a:alpha val="54509"/>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15" name="Google Shape;715;p68"/>
          <p:cNvSpPr txBox="1">
            <a:spLocks noGrp="1"/>
          </p:cNvSpPr>
          <p:nvPr>
            <p:ph type="body" idx="1"/>
          </p:nvPr>
        </p:nvSpPr>
        <p:spPr>
          <a:xfrm>
            <a:off x="0" y="1229376"/>
            <a:ext cx="3379356" cy="1708673"/>
          </a:xfrm>
          <a:prstGeom prst="rect">
            <a:avLst/>
          </a:prstGeom>
          <a:noFill/>
          <a:ln>
            <a:noFill/>
          </a:ln>
        </p:spPr>
        <p:txBody>
          <a:bodyPr spcFirstLastPara="1" wrap="square" lIns="134850" tIns="134850" rIns="134850" bIns="134850" anchor="t" anchorCtr="0">
            <a:noAutofit/>
          </a:bodyPr>
          <a:lstStyle/>
          <a:p>
            <a:pPr marL="0" lvl="0" indent="0">
              <a:spcBef>
                <a:spcPts val="0"/>
              </a:spcBef>
              <a:buSzPts val="1950"/>
            </a:pPr>
            <a:r>
              <a:rPr lang="de-DE" sz="1500" b="1" i="0" dirty="0">
                <a:latin typeface="Arial" pitchFamily="34" charset="0"/>
                <a:cs typeface="Arial" pitchFamily="34" charset="0"/>
              </a:rPr>
              <a:t>„Das ist ein bedeutender und wichtiger Schritt, um dafür zu sorgen, dass Strafvollzugsbeamte so ausgestattet sind, dass sie </a:t>
            </a:r>
            <a:br>
              <a:rPr lang="de-DE" sz="1500" b="1" i="0" dirty="0">
                <a:latin typeface="Arial" pitchFamily="34" charset="0"/>
                <a:cs typeface="Arial" pitchFamily="34" charset="0"/>
              </a:rPr>
            </a:br>
            <a:r>
              <a:rPr lang="de-DE" sz="1500" b="1" i="0" dirty="0">
                <a:latin typeface="Arial" pitchFamily="34" charset="0"/>
                <a:cs typeface="Arial" pitchFamily="34" charset="0"/>
              </a:rPr>
              <a:t>ihre schwierige und anspruchsvolle Aufgabe bestmöglich erledigen können.“ </a:t>
            </a:r>
          </a:p>
          <a:p>
            <a:pPr marL="0" lvl="0" indent="0">
              <a:buSzPts val="1950"/>
            </a:pPr>
            <a:r>
              <a:rPr lang="de-DE" i="0" dirty="0"/>
              <a:t>Claire Sugden, Justizministerin</a:t>
            </a:r>
            <a:endParaRPr i="0" dirty="0">
              <a:latin typeface="Arial"/>
              <a:ea typeface="Arial"/>
              <a:cs typeface="Arial"/>
              <a:sym typeface="Arial"/>
            </a:endParaRPr>
          </a:p>
        </p:txBody>
      </p:sp>
    </p:spTree>
  </p:cSld>
  <p:clrMapOvr>
    <a:masterClrMapping/>
  </p:clrMapOvr>
  <p:transition spd="med" advClick="0">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69"/>
          <p:cNvPicPr preferRelativeResize="0">
            <a:picLocks noGrp="1"/>
          </p:cNvPicPr>
          <p:nvPr>
            <p:ph type="pic" idx="2"/>
          </p:nvPr>
        </p:nvPicPr>
        <p:blipFill rotWithShape="1">
          <a:blip r:embed="rId3" cstate="print">
            <a:alphaModFix/>
          </a:blip>
          <a:srcRect/>
          <a:stretch/>
        </p:blipFill>
        <p:spPr>
          <a:xfrm>
            <a:off x="0" y="-13894"/>
            <a:ext cx="9144000" cy="5158854"/>
          </a:xfrm>
          <a:prstGeom prst="rect">
            <a:avLst/>
          </a:prstGeom>
          <a:noFill/>
          <a:ln>
            <a:noFill/>
          </a:ln>
        </p:spPr>
      </p:pic>
      <p:sp>
        <p:nvSpPr>
          <p:cNvPr id="721" name="Google Shape;721;p69"/>
          <p:cNvSpPr/>
          <p:nvPr/>
        </p:nvSpPr>
        <p:spPr>
          <a:xfrm>
            <a:off x="5678374" y="0"/>
            <a:ext cx="3465626" cy="5143500"/>
          </a:xfrm>
          <a:prstGeom prst="rect">
            <a:avLst/>
          </a:prstGeom>
          <a:solidFill>
            <a:srgbClr val="000000">
              <a:alpha val="54509"/>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22" name="Google Shape;722;p69"/>
          <p:cNvSpPr txBox="1">
            <a:spLocks noGrp="1"/>
          </p:cNvSpPr>
          <p:nvPr>
            <p:ph type="body" idx="1"/>
          </p:nvPr>
        </p:nvSpPr>
        <p:spPr>
          <a:xfrm>
            <a:off x="5764644" y="1262472"/>
            <a:ext cx="3379356" cy="1247008"/>
          </a:xfrm>
          <a:prstGeom prst="rect">
            <a:avLst/>
          </a:prstGeom>
          <a:noFill/>
          <a:ln>
            <a:noFill/>
          </a:ln>
        </p:spPr>
        <p:txBody>
          <a:bodyPr spcFirstLastPara="1" wrap="square" lIns="134850" tIns="134850" rIns="134850" bIns="134850" anchor="t" anchorCtr="0">
            <a:noAutofit/>
          </a:bodyPr>
          <a:lstStyle/>
          <a:p>
            <a:pPr marL="0" lvl="0" indent="0">
              <a:spcBef>
                <a:spcPts val="0"/>
              </a:spcBef>
            </a:pPr>
            <a:r>
              <a:rPr lang="de-DE" sz="1500" b="1" i="0" dirty="0">
                <a:latin typeface="Arial" pitchFamily="34" charset="0"/>
                <a:cs typeface="Arial" pitchFamily="34" charset="0"/>
              </a:rPr>
              <a:t>„Die VideoBadge machte es möglich, neues Equipment </a:t>
            </a:r>
            <a:br>
              <a:rPr lang="de-DE" sz="1500" b="1" i="0" dirty="0">
                <a:latin typeface="Arial" pitchFamily="34" charset="0"/>
                <a:cs typeface="Arial" pitchFamily="34" charset="0"/>
              </a:rPr>
            </a:br>
            <a:r>
              <a:rPr lang="de-DE" sz="1500" b="1" i="0" dirty="0">
                <a:latin typeface="Arial" pitchFamily="34" charset="0"/>
                <a:cs typeface="Arial" pitchFamily="34" charset="0"/>
              </a:rPr>
              <a:t>im direkten Einsatz vor </a:t>
            </a:r>
            <a:br>
              <a:rPr lang="de-DE" sz="1500" b="1" i="0" dirty="0">
                <a:latin typeface="Arial" pitchFamily="34" charset="0"/>
                <a:cs typeface="Arial" pitchFamily="34" charset="0"/>
              </a:rPr>
            </a:br>
            <a:r>
              <a:rPr lang="de-DE" sz="1500" b="1" i="0" dirty="0">
                <a:latin typeface="Arial" pitchFamily="34" charset="0"/>
                <a:cs typeface="Arial" pitchFamily="34" charset="0"/>
              </a:rPr>
              <a:t>Ort zu evaluieren.“ </a:t>
            </a:r>
          </a:p>
          <a:p>
            <a:pPr marL="0" lvl="0" indent="0"/>
            <a:r>
              <a:rPr lang="de-DE" i="0" dirty="0">
                <a:latin typeface="Arial" pitchFamily="34" charset="0"/>
                <a:cs typeface="Arial" pitchFamily="34" charset="0"/>
              </a:rPr>
              <a:t>Dr. Gareth Clegg, Forschungsgruppe Wiederbelebung,</a:t>
            </a:r>
            <a:r>
              <a:rPr lang="en-US" i="0" dirty="0">
                <a:latin typeface="Arial" pitchFamily="34" charset="0"/>
                <a:ea typeface="Arial"/>
                <a:cs typeface="Arial" pitchFamily="34" charset="0"/>
                <a:sym typeface="Arial"/>
              </a:rPr>
              <a:t>,</a:t>
            </a:r>
            <a:r>
              <a:rPr lang="en-US" i="0" dirty="0">
                <a:latin typeface="Arial"/>
                <a:ea typeface="Arial"/>
                <a:cs typeface="Arial"/>
                <a:sym typeface="Arial"/>
              </a:rPr>
              <a:t> Edinburgh</a:t>
            </a:r>
            <a:endParaRPr i="0" dirty="0">
              <a:latin typeface="Arial"/>
              <a:ea typeface="Arial"/>
              <a:cs typeface="Arial"/>
              <a:sym typeface="Arial"/>
            </a:endParaRPr>
          </a:p>
        </p:txBody>
      </p:sp>
      <p:pic>
        <p:nvPicPr>
          <p:cNvPr id="723" name="Google Shape;723;p69" descr="Edesix_Logo_White.png"/>
          <p:cNvPicPr preferRelativeResize="0"/>
          <p:nvPr/>
        </p:nvPicPr>
        <p:blipFill rotWithShape="1">
          <a:blip r:embed="rId4" cstate="print">
            <a:alphaModFix/>
          </a:blip>
          <a:srcRect/>
          <a:stretch/>
        </p:blipFill>
        <p:spPr>
          <a:xfrm>
            <a:off x="7613548" y="4589973"/>
            <a:ext cx="1429516" cy="435757"/>
          </a:xfrm>
          <a:prstGeom prst="rect">
            <a:avLst/>
          </a:prstGeom>
          <a:noFill/>
          <a:ln>
            <a:noFill/>
          </a:ln>
        </p:spPr>
      </p:pic>
      <p:pic>
        <p:nvPicPr>
          <p:cNvPr id="724" name="Google Shape;724;p69"/>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pic>
        <p:nvPicPr>
          <p:cNvPr id="729" name="Google Shape;729;p70"/>
          <p:cNvPicPr preferRelativeResize="0">
            <a:picLocks noGrp="1"/>
          </p:cNvPicPr>
          <p:nvPr>
            <p:ph type="pic" idx="2"/>
          </p:nvPr>
        </p:nvPicPr>
        <p:blipFill rotWithShape="1">
          <a:blip r:embed="rId3" cstate="print">
            <a:alphaModFix/>
          </a:blip>
          <a:srcRect/>
          <a:stretch/>
        </p:blipFill>
        <p:spPr>
          <a:xfrm>
            <a:off x="0" y="0"/>
            <a:ext cx="9142825" cy="5149009"/>
          </a:xfrm>
          <a:prstGeom prst="rect">
            <a:avLst/>
          </a:prstGeom>
          <a:noFill/>
          <a:ln>
            <a:noFill/>
          </a:ln>
        </p:spPr>
      </p:pic>
      <p:sp>
        <p:nvSpPr>
          <p:cNvPr id="730" name="Google Shape;730;p70"/>
          <p:cNvSpPr/>
          <p:nvPr/>
        </p:nvSpPr>
        <p:spPr>
          <a:xfrm>
            <a:off x="0" y="0"/>
            <a:ext cx="3465626" cy="5143500"/>
          </a:xfrm>
          <a:prstGeom prst="rect">
            <a:avLst/>
          </a:prstGeom>
          <a:solidFill>
            <a:srgbClr val="000000">
              <a:alpha val="54509"/>
            </a:srgbClr>
          </a:solidFill>
          <a:ln>
            <a:noFill/>
          </a:ln>
        </p:spPr>
        <p:txBody>
          <a:bodyPr spcFirstLastPara="1" wrap="square" lIns="51425" tIns="25700" rIns="51425" bIns="2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731" name="Google Shape;731;p70"/>
          <p:cNvSpPr txBox="1">
            <a:spLocks noGrp="1"/>
          </p:cNvSpPr>
          <p:nvPr>
            <p:ph type="body" idx="1"/>
          </p:nvPr>
        </p:nvSpPr>
        <p:spPr>
          <a:xfrm>
            <a:off x="315744" y="2295333"/>
            <a:ext cx="2710326" cy="1549655"/>
          </a:xfrm>
          <a:prstGeom prst="rect">
            <a:avLst/>
          </a:prstGeom>
          <a:noFill/>
          <a:ln>
            <a:noFill/>
          </a:ln>
        </p:spPr>
        <p:txBody>
          <a:bodyPr spcFirstLastPara="1" wrap="square" lIns="134850" tIns="134850" rIns="134850" bIns="134850" anchor="t" anchorCtr="0">
            <a:noAutofit/>
          </a:bodyPr>
          <a:lstStyle/>
          <a:p>
            <a:pPr marL="0" lvl="0" indent="0">
              <a:spcBef>
                <a:spcPts val="0"/>
              </a:spcBef>
              <a:buSzPts val="1950"/>
            </a:pPr>
            <a:r>
              <a:rPr lang="de-DE" sz="1500" b="1" i="0" dirty="0">
                <a:latin typeface="Arial" pitchFamily="34" charset="0"/>
                <a:cs typeface="Arial" pitchFamily="34" charset="0"/>
              </a:rPr>
              <a:t>„Unsere Mitarbeiter </a:t>
            </a:r>
            <a:br>
              <a:rPr lang="de-DE" sz="1500" b="1" i="0" dirty="0">
                <a:latin typeface="Arial" pitchFamily="34" charset="0"/>
                <a:cs typeface="Arial" pitchFamily="34" charset="0"/>
              </a:rPr>
            </a:br>
            <a:r>
              <a:rPr lang="de-DE" sz="1500" b="1" i="0" dirty="0">
                <a:latin typeface="Arial" pitchFamily="34" charset="0"/>
                <a:cs typeface="Arial" pitchFamily="34" charset="0"/>
              </a:rPr>
              <a:t>vom Ordnungsamt möchten nicht mehr darauf verzichten!“ </a:t>
            </a:r>
          </a:p>
          <a:p>
            <a:pPr marL="0" lvl="0" indent="0">
              <a:buSzPts val="1950"/>
            </a:pPr>
            <a:r>
              <a:rPr lang="en-US" i="0" dirty="0">
                <a:latin typeface="Arial" pitchFamily="34" charset="0"/>
                <a:cs typeface="Arial" pitchFamily="34" charset="0"/>
              </a:rPr>
              <a:t>Barrow-in-Furness, </a:t>
            </a:r>
            <a:r>
              <a:rPr lang="en-US" i="0" dirty="0" err="1">
                <a:latin typeface="Arial" pitchFamily="34" charset="0"/>
                <a:cs typeface="Arial" pitchFamily="34" charset="0"/>
              </a:rPr>
              <a:t>Stadtrat</a:t>
            </a:r>
            <a:endParaRPr i="0" dirty="0">
              <a:latin typeface="Arial" pitchFamily="34" charset="0"/>
              <a:ea typeface="Arial"/>
              <a:cs typeface="Arial" pitchFamily="34" charset="0"/>
              <a:sym typeface="Arial"/>
            </a:endParaRPr>
          </a:p>
        </p:txBody>
      </p:sp>
      <p:pic>
        <p:nvPicPr>
          <p:cNvPr id="732" name="Google Shape;732;p70" descr="Edesix_Logo_White.png"/>
          <p:cNvPicPr preferRelativeResize="0"/>
          <p:nvPr/>
        </p:nvPicPr>
        <p:blipFill rotWithShape="1">
          <a:blip r:embed="rId4" cstate="print">
            <a:alphaModFix/>
          </a:blip>
          <a:srcRect/>
          <a:stretch/>
        </p:blipFill>
        <p:spPr>
          <a:xfrm>
            <a:off x="7613548" y="4589973"/>
            <a:ext cx="1429516" cy="435757"/>
          </a:xfrm>
          <a:prstGeom prst="rect">
            <a:avLst/>
          </a:prstGeom>
          <a:noFill/>
          <a:ln>
            <a:noFill/>
          </a:ln>
        </p:spPr>
      </p:pic>
      <p:pic>
        <p:nvPicPr>
          <p:cNvPr id="733" name="Google Shape;733;p70"/>
          <p:cNvPicPr preferRelativeResize="0"/>
          <p:nvPr/>
        </p:nvPicPr>
        <p:blipFill rotWithShape="1">
          <a:blip r:embed="rId5" cstate="print">
            <a:alphaModFix/>
          </a:blip>
          <a:srcRect/>
          <a:stretch/>
        </p:blipFill>
        <p:spPr>
          <a:xfrm>
            <a:off x="8560472" y="190008"/>
            <a:ext cx="400542" cy="400542"/>
          </a:xfrm>
          <a:prstGeom prst="rect">
            <a:avLst/>
          </a:prstGeom>
          <a:noFill/>
          <a:ln>
            <a:noFill/>
          </a:ln>
        </p:spPr>
      </p:pic>
    </p:spTree>
  </p:cSld>
  <p:clrMapOvr>
    <a:masterClrMapping/>
  </p:clrMapOvr>
  <p:transition spd="med" advClick="0">
    <p:fade/>
  </p:transition>
</p:sld>
</file>

<file path=ppt/theme/theme1.xml><?xml version="1.0" encoding="utf-8"?>
<a:theme xmlns:a="http://schemas.openxmlformats.org/drawingml/2006/main" name="Office Theme">
  <a:themeElements>
    <a:clrScheme name="Custom 23">
      <a:dk1>
        <a:srgbClr val="6D6E71"/>
      </a:dk1>
      <a:lt1>
        <a:srgbClr val="FFFFFF"/>
      </a:lt1>
      <a:dk2>
        <a:srgbClr val="65598C"/>
      </a:dk2>
      <a:lt2>
        <a:srgbClr val="FFFFFF"/>
      </a:lt2>
      <a:accent1>
        <a:srgbClr val="FF8300"/>
      </a:accent1>
      <a:accent2>
        <a:srgbClr val="65598C"/>
      </a:accent2>
      <a:accent3>
        <a:srgbClr val="34286F"/>
      </a:accent3>
      <a:accent4>
        <a:srgbClr val="B66113"/>
      </a:accent4>
      <a:accent5>
        <a:srgbClr val="65598C"/>
      </a:accent5>
      <a:accent6>
        <a:srgbClr val="34286F"/>
      </a:accent6>
      <a:hlink>
        <a:srgbClr val="00A1DF"/>
      </a:hlink>
      <a:folHlink>
        <a:srgbClr val="17458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2269</Words>
  <Application>Microsoft Office PowerPoint</Application>
  <PresentationFormat>Affichage à l'écran (16:9)</PresentationFormat>
  <Paragraphs>217</Paragraphs>
  <Slides>28</Slides>
  <Notes>28</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28</vt:i4>
      </vt:variant>
    </vt:vector>
  </HeadingPairs>
  <TitlesOfParts>
    <vt:vector size="37" baseType="lpstr">
      <vt:lpstr>Open Sans SemiBold</vt:lpstr>
      <vt:lpstr>Noto Sans Symbols</vt:lpstr>
      <vt:lpstr>Calibri</vt:lpstr>
      <vt:lpstr>Courier New</vt:lpstr>
      <vt:lpstr>Open Sans</vt:lpstr>
      <vt:lpstr>Arial Black</vt:lpstr>
      <vt:lpstr>Arial</vt:lpstr>
      <vt:lpstr>Arial</vt:lpstr>
      <vt:lpstr>Office Theme</vt:lpstr>
      <vt:lpstr>Présentation PowerPoint</vt:lpstr>
      <vt:lpstr>Présentation PowerPoint</vt:lpstr>
      <vt:lpstr>WER NUTZT DIE EDESIX-BODYCAM?</vt:lpstr>
      <vt:lpstr>VORTEILE EINER BODYCAM-LÖSUNG</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VORTEILE IM EINZELHANDEL DURCH BODYCAMS </vt:lpstr>
      <vt:lpstr>PRODUKTE</vt:lpstr>
      <vt:lpstr>VIDEOBADGE-SERIE</vt:lpstr>
      <vt:lpstr>Présentation PowerPoint</vt:lpstr>
      <vt:lpstr>VIDEOTAG VT-50</vt:lpstr>
      <vt:lpstr>VT-50–HAUPTMERKMALE</vt:lpstr>
      <vt:lpstr>VIDEOMANAGER</vt:lpstr>
      <vt:lpstr>Présentation PowerPoint</vt:lpstr>
      <vt:lpstr>FORTSCHRITTLICHE STANDARDBEARBEITUNGSTOOLS</vt:lpstr>
      <vt:lpstr>ONSTREAM-VMS-INTEGRATION </vt:lpstr>
      <vt:lpstr>ZUBEHÖR, VORRICHTUNGEN  UND HALTERUNGEN</vt:lpstr>
      <vt:lpstr>RFID-BADGE-ZUWEISUNG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Peta Spinks</dc:creator>
  <cp:lastModifiedBy>Manu Amoos</cp:lastModifiedBy>
  <cp:revision>48</cp:revision>
  <dcterms:modified xsi:type="dcterms:W3CDTF">2020-06-01T13:44:20Z</dcterms:modified>
</cp:coreProperties>
</file>